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 id="2147483673" r:id="rId3"/>
  </p:sldMasterIdLst>
  <p:notesMasterIdLst>
    <p:notesMasterId r:id="rId31"/>
  </p:notesMasterIdLst>
  <p:handoutMasterIdLst>
    <p:handoutMasterId r:id="rId32"/>
  </p:handoutMasterIdLst>
  <p:sldIdLst>
    <p:sldId id="539" r:id="rId4"/>
    <p:sldId id="909" r:id="rId5"/>
    <p:sldId id="818" r:id="rId6"/>
    <p:sldId id="894" r:id="rId7"/>
    <p:sldId id="895" r:id="rId8"/>
    <p:sldId id="897" r:id="rId9"/>
    <p:sldId id="898" r:id="rId10"/>
    <p:sldId id="899" r:id="rId11"/>
    <p:sldId id="900" r:id="rId12"/>
    <p:sldId id="901" r:id="rId13"/>
    <p:sldId id="903" r:id="rId14"/>
    <p:sldId id="904" r:id="rId15"/>
    <p:sldId id="907" r:id="rId16"/>
    <p:sldId id="908" r:id="rId17"/>
    <p:sldId id="902" r:id="rId18"/>
    <p:sldId id="905" r:id="rId19"/>
    <p:sldId id="759" r:id="rId20"/>
    <p:sldId id="912" r:id="rId21"/>
    <p:sldId id="911" r:id="rId22"/>
    <p:sldId id="920" r:id="rId23"/>
    <p:sldId id="915" r:id="rId24"/>
    <p:sldId id="916" r:id="rId25"/>
    <p:sldId id="918" r:id="rId26"/>
    <p:sldId id="922" r:id="rId27"/>
    <p:sldId id="924" r:id="rId28"/>
    <p:sldId id="926" r:id="rId29"/>
    <p:sldId id="822" r:id="rId30"/>
  </p:sldIdLst>
  <p:sldSz cx="9144000" cy="6858000" type="screen4x3"/>
  <p:notesSz cx="7100888" cy="9388475"/>
  <p:custDataLst>
    <p:tags r:id="rId33"/>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7"/>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a:srgbClr val="A47D00"/>
    <a:srgbClr val="A923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55" autoAdjust="0"/>
    <p:restoredTop sz="94434" autoAdjust="0"/>
  </p:normalViewPr>
  <p:slideViewPr>
    <p:cSldViewPr>
      <p:cViewPr varScale="1">
        <p:scale>
          <a:sx n="112" d="100"/>
          <a:sy n="112" d="100"/>
        </p:scale>
        <p:origin x="1572" y="102"/>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5/7/2019</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07/05/2019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Kính</a:t>
            </a:r>
            <a:r>
              <a:rPr lang="en-US" baseline="0" dirty="0" smtClean="0"/>
              <a:t> </a:t>
            </a:r>
            <a:r>
              <a:rPr lang="en-US" baseline="0" dirty="0" err="1" smtClean="0"/>
              <a:t>thưa</a:t>
            </a:r>
            <a:r>
              <a:rPr lang="en-US" baseline="0" dirty="0" smtClean="0"/>
              <a:t> </a:t>
            </a:r>
            <a:r>
              <a:rPr lang="en-US" baseline="0" dirty="0" err="1" smtClean="0"/>
              <a:t>quý</a:t>
            </a:r>
            <a:r>
              <a:rPr lang="en-US" baseline="0" dirty="0" smtClean="0"/>
              <a:t> </a:t>
            </a:r>
            <a:r>
              <a:rPr lang="en-US" baseline="0" dirty="0" err="1" smtClean="0"/>
              <a:t>thầy</a:t>
            </a:r>
            <a:r>
              <a:rPr lang="en-US" baseline="0" dirty="0" smtClean="0"/>
              <a:t> </a:t>
            </a:r>
            <a:r>
              <a:rPr lang="en-US" baseline="0" dirty="0" err="1" smtClean="0"/>
              <a:t>trong</a:t>
            </a:r>
            <a:r>
              <a:rPr lang="en-US" baseline="0" dirty="0" smtClean="0"/>
              <a:t> </a:t>
            </a:r>
            <a:r>
              <a:rPr lang="en-US" baseline="0" dirty="0" err="1" smtClean="0"/>
              <a:t>hội</a:t>
            </a:r>
            <a:r>
              <a:rPr lang="en-US" baseline="0" dirty="0" smtClean="0"/>
              <a:t> </a:t>
            </a:r>
            <a:r>
              <a:rPr lang="en-US" baseline="0" dirty="0" err="1" smtClean="0"/>
              <a:t>đồng</a:t>
            </a:r>
            <a:r>
              <a:rPr lang="en-US" baseline="0" dirty="0" smtClean="0"/>
              <a:t> </a:t>
            </a:r>
          </a:p>
          <a:p>
            <a:endParaRPr lang="en-US" baseline="0" dirty="0" smtClean="0"/>
          </a:p>
          <a:p>
            <a:r>
              <a:rPr lang="en-US" baseline="0" dirty="0" err="1" smtClean="0"/>
              <a:t>Em</a:t>
            </a:r>
            <a:r>
              <a:rPr lang="en-US" baseline="0" dirty="0" smtClean="0"/>
              <a:t> ten </a:t>
            </a:r>
            <a:r>
              <a:rPr lang="nl-NL" b="1" dirty="0" smtClean="0"/>
              <a:t>Nguyễn Anh Tuấn </a:t>
            </a:r>
            <a:r>
              <a:rPr lang="en-US" baseline="0" dirty="0" err="1" smtClean="0"/>
              <a:t>hôm</a:t>
            </a:r>
            <a:r>
              <a:rPr lang="en-US" baseline="0" dirty="0" smtClean="0"/>
              <a:t> nay </a:t>
            </a:r>
            <a:r>
              <a:rPr lang="en-US" baseline="0" dirty="0" err="1" smtClean="0"/>
              <a:t>được</a:t>
            </a:r>
            <a:r>
              <a:rPr lang="en-US" baseline="0" dirty="0" smtClean="0"/>
              <a:t> </a:t>
            </a:r>
            <a:r>
              <a:rPr lang="en-US" baseline="0" dirty="0" err="1" smtClean="0"/>
              <a:t>sự</a:t>
            </a:r>
            <a:r>
              <a:rPr lang="en-US" baseline="0" dirty="0" smtClean="0"/>
              <a:t> </a:t>
            </a:r>
            <a:r>
              <a:rPr lang="en-US" baseline="0" dirty="0" err="1" smtClean="0"/>
              <a:t>cho</a:t>
            </a:r>
            <a:r>
              <a:rPr lang="en-US" baseline="0" dirty="0" smtClean="0"/>
              <a:t> </a:t>
            </a:r>
            <a:r>
              <a:rPr lang="en-US" baseline="0" dirty="0" err="1" smtClean="0"/>
              <a:t>phép</a:t>
            </a:r>
            <a:r>
              <a:rPr lang="en-US" baseline="0" dirty="0" smtClean="0"/>
              <a:t> </a:t>
            </a:r>
            <a:r>
              <a:rPr lang="en-US" baseline="0" dirty="0" err="1" smtClean="0"/>
              <a:t>của</a:t>
            </a:r>
            <a:r>
              <a:rPr lang="en-US" baseline="0" dirty="0" smtClean="0"/>
              <a:t> </a:t>
            </a:r>
            <a:r>
              <a:rPr lang="nl-NL" dirty="0">
                <a:solidFill>
                  <a:srgbClr val="FFFF99"/>
                </a:solidFill>
                <a:latin typeface="Times New Roman" panose="02020603050405020304" pitchFamily="18" charset="0"/>
                <a:cs typeface="Times New Roman" panose="02020603050405020304" pitchFamily="18" charset="0"/>
              </a:rPr>
              <a:t>TRƯỜNG ĐẠI HỌC GIAO THÔNG VẬN TẢI</a:t>
            </a:r>
          </a:p>
          <a:p>
            <a:endParaRPr lang="nl-NL" dirty="0">
              <a:solidFill>
                <a:srgbClr val="FFFF99"/>
              </a:solidFill>
              <a:latin typeface="Times New Roman" panose="02020603050405020304" pitchFamily="18" charset="0"/>
              <a:cs typeface="Times New Roman" panose="02020603050405020304" pitchFamily="18" charset="0"/>
            </a:endParaRPr>
          </a:p>
          <a:p>
            <a:r>
              <a:rPr lang="en-US" baseline="0" dirty="0" err="1" smtClean="0"/>
              <a:t>Em</a:t>
            </a:r>
            <a:r>
              <a:rPr lang="en-US" baseline="0" dirty="0" smtClean="0"/>
              <a:t> </a:t>
            </a:r>
            <a:r>
              <a:rPr lang="en-US" baseline="0" dirty="0" err="1" smtClean="0"/>
              <a:t>xin</a:t>
            </a:r>
            <a:r>
              <a:rPr lang="en-US" baseline="0" dirty="0" smtClean="0"/>
              <a:t> </a:t>
            </a:r>
            <a:r>
              <a:rPr lang="en-US" baseline="0" dirty="0" err="1" smtClean="0"/>
              <a:t>báo</a:t>
            </a:r>
            <a:r>
              <a:rPr lang="en-US" baseline="0" dirty="0" smtClean="0"/>
              <a:t> </a:t>
            </a:r>
            <a:r>
              <a:rPr lang="en-US" baseline="0" dirty="0" err="1" smtClean="0"/>
              <a:t>cáo</a:t>
            </a:r>
            <a:r>
              <a:rPr lang="en-US" baseline="0" dirty="0" smtClean="0"/>
              <a:t> </a:t>
            </a:r>
            <a:r>
              <a:rPr lang="en-US" baseline="0" dirty="0" err="1" smtClean="0"/>
              <a:t>đề</a:t>
            </a:r>
            <a:r>
              <a:rPr lang="en-US" baseline="0" dirty="0" smtClean="0"/>
              <a:t> </a:t>
            </a:r>
            <a:r>
              <a:rPr lang="en-US" baseline="0" dirty="0" err="1" smtClean="0"/>
              <a:t>tài</a:t>
            </a:r>
            <a:r>
              <a:rPr lang="en-US" baseline="0" dirty="0" smtClean="0"/>
              <a:t> :    </a:t>
            </a:r>
            <a:r>
              <a:rPr lang="pt-BR" sz="3100" b="1" dirty="0">
                <a:solidFill>
                  <a:srgbClr val="FF0000"/>
                </a:solidFill>
              </a:rPr>
              <a:t>NGHIÊN CỨU HỆ THỐNG LÁI   TÍCH CỰC TRÊN Ô TÔ</a:t>
            </a:r>
          </a:p>
          <a:p>
            <a:endParaRPr lang="vi-VN"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942E3C2-A40D-400E-BF4A-A9E9F5166F24}" type="slidenum">
              <a:rPr lang="en-US" altLang="en-US" sz="1200"/>
              <a:pPr algn="r" eaLnBrk="1" hangingPunct="1"/>
              <a:t>8</a:t>
            </a:fld>
            <a:endParaRPr lang="en-US" altLang="en-US" sz="1200"/>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198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B26BE23-5F54-465A-8397-8A0A9842D470}" type="slidenum">
              <a:rPr lang="vi-VN" altLang="en-US"/>
              <a:pPr/>
              <a:t>8</a:t>
            </a:fld>
            <a:endParaRPr lang="vi-VN" altLang="en-US"/>
          </a:p>
        </p:txBody>
      </p:sp>
    </p:spTree>
    <p:extLst>
      <p:ext uri="{BB962C8B-B14F-4D97-AF65-F5344CB8AC3E}">
        <p14:creationId xmlns:p14="http://schemas.microsoft.com/office/powerpoint/2010/main" val="3845096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6ABDF4D-C58C-437A-81C5-C4B2FCD48499}" type="slidenum">
              <a:rPr lang="en-US" altLang="en-US" sz="1200"/>
              <a:pPr algn="r" eaLnBrk="1" hangingPunct="1"/>
              <a:t>9</a:t>
            </a:fld>
            <a:endParaRPr lang="en-US" altLang="en-US" sz="120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403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0B8C19A-F360-43A4-9BC1-EB53BE1782CC}" type="slidenum">
              <a:rPr lang="vi-VN" altLang="en-US"/>
              <a:pPr/>
              <a:t>9</a:t>
            </a:fld>
            <a:endParaRPr lang="vi-VN" altLang="en-US"/>
          </a:p>
        </p:txBody>
      </p:sp>
    </p:spTree>
    <p:extLst>
      <p:ext uri="{BB962C8B-B14F-4D97-AF65-F5344CB8AC3E}">
        <p14:creationId xmlns:p14="http://schemas.microsoft.com/office/powerpoint/2010/main" val="99704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10</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10</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11</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11</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12</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12</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13</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13</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14</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14</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A8BBC60-877D-49C8-99E6-F251DB5A2C24}" type="slidenum">
              <a:rPr lang="en-US" altLang="en-US" sz="1200"/>
              <a:pPr algn="r" eaLnBrk="1" hangingPunct="1"/>
              <a:t>15</a:t>
            </a:fld>
            <a:endParaRPr lang="en-US" altLang="en-US" sz="1200"/>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0181"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9F939CD-6086-41A5-8AC3-7A474FEB276D}" type="slidenum">
              <a:rPr lang="vi-VN" altLang="en-US"/>
              <a:pPr/>
              <a:t>15</a:t>
            </a:fld>
            <a:endParaRPr lang="vi-VN" altLang="en-US"/>
          </a:p>
        </p:txBody>
      </p:sp>
    </p:spTree>
    <p:extLst>
      <p:ext uri="{BB962C8B-B14F-4D97-AF65-F5344CB8AC3E}">
        <p14:creationId xmlns:p14="http://schemas.microsoft.com/office/powerpoint/2010/main" val="4645810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C81082F9-4FFE-40C5-AE85-F34653DE283F}" type="slidenum">
              <a:rPr lang="en-US" altLang="en-US" sz="1200"/>
              <a:pPr algn="r" eaLnBrk="1" hangingPunct="1"/>
              <a:t>16</a:t>
            </a:fld>
            <a:endParaRPr lang="en-US" altLang="en-US" sz="1200"/>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222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E680C63-564D-446F-B8C5-D6FC363D6015}" type="slidenum">
              <a:rPr lang="vi-VN" altLang="en-US"/>
              <a:pPr/>
              <a:t>16</a:t>
            </a:fld>
            <a:endParaRPr lang="vi-VN" altLang="en-US"/>
          </a:p>
        </p:txBody>
      </p:sp>
    </p:spTree>
    <p:extLst>
      <p:ext uri="{BB962C8B-B14F-4D97-AF65-F5344CB8AC3E}">
        <p14:creationId xmlns:p14="http://schemas.microsoft.com/office/powerpoint/2010/main" val="14340843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17</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18</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19</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20</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21</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22</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23</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24</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25</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26</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07/05/2019</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07/05/2019</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07/05/2019</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07/05/2019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07/05/2019</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07/05/2019</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07/05/2019</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07/05/2019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07/05/2019</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07/05/2019</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07/05/2019</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52B8C2C-93B8-426C-B462-BACD8F853C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644173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A8C0572-A5D6-43D9-84F0-698C7FF4D27F}"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2231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68B0FA1-30F3-4260-B30F-6F7CA086DF71}"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0875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BA49C64-D95C-4A67-B3D7-E2C3476740C6}"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479355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F53124A3-20E7-49C7-9F3D-614C61910EB7}"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03352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2490812-0A18-4A1D-83C1-0BBB8A145E2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64606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D7B181-631C-463F-9001-B4105F19BA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5663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43FFD33-4FCC-4EB4-BF16-22E4E74A7CA0}"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70457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9672DD12-02EA-411E-BE83-B751706F8E3D}"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482119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48A0AF4E-7C9C-4770-8CF0-51E5C4C81E7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55184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ADD2780-DE00-4727-BD8D-849828BD46E8}"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47791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07/05/2019</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681BB30-D617-4AB9-9E3A-54E1A1B07DEA}"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5/7/2019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81018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p:cNvSpPr/>
          <p:nvPr/>
        </p:nvSpPr>
        <p:spPr bwMode="gray">
          <a:xfrm>
            <a:off x="2443578" y="6096000"/>
            <a:ext cx="4267200" cy="550556"/>
          </a:xfrm>
          <a:prstGeom prst="rect">
            <a:avLst/>
          </a:prstGeom>
          <a:noFill/>
          <a:ln w="3175" algn="ctr">
            <a:noFill/>
            <a:round/>
            <a:headEnd/>
            <a:tailEnd/>
          </a:ln>
        </p:spPr>
        <p:txBody>
          <a:bodyPr wrap="none" rtlCol="0" anchor="ctr"/>
          <a:lstStyle/>
          <a:p>
            <a:pPr algn="ctr"/>
            <a:r>
              <a:rPr lang="en-US" b="1" i="1" dirty="0" smtClean="0">
                <a:solidFill>
                  <a:schemeClr val="accent2">
                    <a:lumMod val="60000"/>
                    <a:lumOff val="40000"/>
                  </a:schemeClr>
                </a:solidFill>
                <a:latin typeface="Times New Roman" panose="02020603050405020304" pitchFamily="18" charset="0"/>
                <a:cs typeface="Times New Roman" panose="02020603050405020304" pitchFamily="18" charset="0"/>
              </a:rPr>
              <a:t>TP. HCM</a:t>
            </a:r>
            <a:r>
              <a:rPr lang="en-US" b="1" i="1" dirty="0" smtClean="0">
                <a:solidFill>
                  <a:schemeClr val="accent2">
                    <a:lumMod val="60000"/>
                    <a:lumOff val="40000"/>
                  </a:schemeClr>
                </a:solidFill>
                <a:latin typeface="Times New Roman" panose="02020603050405020304" pitchFamily="18" charset="0"/>
                <a:cs typeface="Times New Roman" panose="02020603050405020304" pitchFamily="18" charset="0"/>
              </a:rPr>
              <a:t>, THÁNG </a:t>
            </a:r>
            <a:r>
              <a:rPr lang="en-US" b="1" i="1" dirty="0">
                <a:solidFill>
                  <a:schemeClr val="accent2">
                    <a:lumMod val="60000"/>
                    <a:lumOff val="40000"/>
                  </a:schemeClr>
                </a:solidFill>
                <a:latin typeface="Times New Roman" panose="02020603050405020304" pitchFamily="18" charset="0"/>
                <a:cs typeface="Times New Roman" panose="02020603050405020304" pitchFamily="18" charset="0"/>
              </a:rPr>
              <a:t>5</a:t>
            </a:r>
            <a:r>
              <a:rPr lang="en-US" b="1" i="1" dirty="0" smtClean="0">
                <a:solidFill>
                  <a:schemeClr val="accent2">
                    <a:lumMod val="60000"/>
                    <a:lumOff val="40000"/>
                  </a:schemeClr>
                </a:solidFill>
                <a:latin typeface="Times New Roman" panose="02020603050405020304" pitchFamily="18" charset="0"/>
                <a:cs typeface="Times New Roman" panose="02020603050405020304" pitchFamily="18" charset="0"/>
              </a:rPr>
              <a:t> </a:t>
            </a:r>
            <a:r>
              <a:rPr lang="en-US" b="1" i="1" dirty="0" smtClean="0">
                <a:solidFill>
                  <a:schemeClr val="accent2">
                    <a:lumMod val="60000"/>
                    <a:lumOff val="40000"/>
                  </a:schemeClr>
                </a:solidFill>
                <a:latin typeface="Times New Roman" panose="02020603050405020304" pitchFamily="18" charset="0"/>
                <a:cs typeface="Times New Roman" panose="02020603050405020304" pitchFamily="18" charset="0"/>
              </a:rPr>
              <a:t>NĂM 2019</a:t>
            </a:r>
            <a:endParaRPr lang="en-US" b="1" i="1" dirty="0">
              <a:solidFill>
                <a:schemeClr val="accent2">
                  <a:lumMod val="60000"/>
                  <a:lumOff val="40000"/>
                </a:schemeClr>
              </a:solidFill>
              <a:latin typeface="Consolas" pitchFamily="49" charset="0"/>
            </a:endParaRPr>
          </a:p>
        </p:txBody>
      </p:sp>
      <p:pic>
        <p:nvPicPr>
          <p:cNvPr id="8" name="Picture 7" descr="C:\Users\Admin\Downloads\tải xuốn232g.png"/>
          <p:cNvPicPr/>
          <p:nvPr/>
        </p:nvPicPr>
        <p:blipFill>
          <a:blip r:embed="rId3">
            <a:extLst>
              <a:ext uri="{28A0092B-C50C-407E-A947-70E740481C1C}">
                <a14:useLocalDpi xmlns:a14="http://schemas.microsoft.com/office/drawing/2010/main" val="0"/>
              </a:ext>
            </a:extLst>
          </a:blip>
          <a:srcRect/>
          <a:stretch>
            <a:fillRect/>
          </a:stretch>
        </p:blipFill>
        <p:spPr>
          <a:xfrm>
            <a:off x="0" y="-1385"/>
            <a:ext cx="3046730" cy="1134110"/>
          </a:xfrm>
          <a:prstGeom prst="rect">
            <a:avLst/>
          </a:prstGeom>
          <a:noFill/>
          <a:ln w="9525">
            <a:noFill/>
            <a:miter lim="800000"/>
            <a:headEnd/>
            <a:tailEnd/>
          </a:ln>
        </p:spPr>
      </p:pic>
      <p:sp>
        <p:nvSpPr>
          <p:cNvPr id="5" name="Snip Diagonal Corner Rectangle 3"/>
          <p:cNvSpPr>
            <a:spLocks/>
          </p:cNvSpPr>
          <p:nvPr/>
        </p:nvSpPr>
        <p:spPr bwMode="auto">
          <a:xfrm>
            <a:off x="0" y="25146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dirty="0" smtClean="0">
                <a:solidFill>
                  <a:schemeClr val="bg1"/>
                </a:solidFill>
                <a:latin typeface="Times New Roman" pitchFamily="18" charset="0"/>
                <a:cs typeface="Times New Roman" pitchFamily="18" charset="0"/>
              </a:rPr>
              <a:t>KÍNH CHÀO CÁC THẦY CÔ</a:t>
            </a:r>
            <a:endParaRPr lang="vi-VN" sz="28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0" y="1524000"/>
            <a:ext cx="9144000" cy="2788456"/>
          </a:xfrm>
          <a:prstGeom prst="rect">
            <a:avLst/>
          </a:prstGeom>
          <a:solidFill>
            <a:schemeClr val="bg1">
              <a:lumMod val="85000"/>
            </a:schemeClr>
          </a:solidFill>
        </p:spPr>
        <p:txBody>
          <a:bodyPr wrap="square" rtlCol="0">
            <a:spAutoFit/>
          </a:bodyPr>
          <a:lstStyle/>
          <a:p>
            <a:pPr marL="0" indent="0" algn="ctr">
              <a:buNone/>
            </a:pPr>
            <a:endParaRPr lang="en-US" sz="2400" b="1" dirty="0" smtClean="0">
              <a:solidFill>
                <a:srgbClr val="FF0000"/>
              </a:solidFill>
              <a:latin typeface="Times New Roman" panose="02020603050405020304" pitchFamily="18" charset="0"/>
              <a:cs typeface="Times New Roman" panose="02020603050405020304" pitchFamily="18" charset="0"/>
            </a:endParaRPr>
          </a:p>
          <a:p>
            <a:pPr marL="0" indent="0" algn="ctr">
              <a:lnSpc>
                <a:spcPct val="150000"/>
              </a:lnSpc>
              <a:buNone/>
            </a:pPr>
            <a:r>
              <a:rPr lang="vi-VN" sz="2400" b="1" dirty="0" smtClean="0">
                <a:solidFill>
                  <a:srgbClr val="FF0000"/>
                </a:solidFill>
                <a:latin typeface="Times New Roman" panose="02020603050405020304" pitchFamily="18" charset="0"/>
                <a:cs typeface="Times New Roman" panose="02020603050405020304" pitchFamily="18" charset="0"/>
              </a:rPr>
              <a:t>THI </a:t>
            </a:r>
            <a:r>
              <a:rPr lang="vi-VN" sz="2400" b="1" dirty="0">
                <a:solidFill>
                  <a:srgbClr val="FF0000"/>
                </a:solidFill>
                <a:latin typeface="Times New Roman" panose="02020603050405020304" pitchFamily="18" charset="0"/>
                <a:cs typeface="Times New Roman" panose="02020603050405020304" pitchFamily="18" charset="0"/>
              </a:rPr>
              <a:t>CÔNG MÔ HÌNH </a:t>
            </a:r>
            <a:r>
              <a:rPr lang="en-US" sz="2400" b="1" dirty="0">
                <a:solidFill>
                  <a:srgbClr val="FF0000"/>
                </a:solidFill>
                <a:latin typeface="Times New Roman" panose="02020603050405020304" pitchFamily="18" charset="0"/>
                <a:cs typeface="Times New Roman" panose="02020603050405020304" pitchFamily="18" charset="0"/>
              </a:rPr>
              <a:t>HỆ THỐNG ĐIỆN TRÊN Ô TÔ </a:t>
            </a:r>
            <a:endParaRPr lang="en-US" sz="2400" b="1" dirty="0" smtClean="0">
              <a:solidFill>
                <a:srgbClr val="FF0000"/>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smtClean="0">
                <a:solidFill>
                  <a:srgbClr val="FF0000"/>
                </a:solidFill>
                <a:latin typeface="Times New Roman" panose="02020603050405020304" pitchFamily="18" charset="0"/>
                <a:cs typeface="Times New Roman" panose="02020603050405020304" pitchFamily="18" charset="0"/>
              </a:rPr>
              <a:t>CÓ </a:t>
            </a:r>
            <a:r>
              <a:rPr lang="en-US" sz="2400" b="1" dirty="0">
                <a:solidFill>
                  <a:srgbClr val="FF0000"/>
                </a:solidFill>
                <a:latin typeface="Times New Roman" panose="02020603050405020304" pitchFamily="18" charset="0"/>
                <a:cs typeface="Times New Roman" panose="02020603050405020304" pitchFamily="18" charset="0"/>
              </a:rPr>
              <a:t>CHỨC NĂNG GIÁM SÁT </a:t>
            </a:r>
            <a:r>
              <a:rPr lang="vi-VN" sz="2400" b="1" dirty="0" smtClean="0">
                <a:solidFill>
                  <a:srgbClr val="FF0000"/>
                </a:solidFill>
                <a:latin typeface="Times New Roman" panose="02020603050405020304" pitchFamily="18" charset="0"/>
                <a:cs typeface="Times New Roman" panose="02020603050405020304" pitchFamily="18" charset="0"/>
              </a:rPr>
              <a:t>–</a:t>
            </a:r>
            <a:r>
              <a:rPr lang="en-US" sz="2400" b="1" dirty="0" smtClean="0">
                <a:solidFill>
                  <a:srgbClr val="FF0000"/>
                </a:solidFill>
                <a:latin typeface="Times New Roman" panose="02020603050405020304" pitchFamily="18" charset="0"/>
                <a:cs typeface="Times New Roman" panose="02020603050405020304" pitchFamily="18" charset="0"/>
              </a:rPr>
              <a:t> </a:t>
            </a:r>
          </a:p>
          <a:p>
            <a:pPr marL="0" indent="0" algn="ctr">
              <a:lnSpc>
                <a:spcPct val="150000"/>
              </a:lnSpc>
              <a:buNone/>
            </a:pPr>
            <a:r>
              <a:rPr lang="en-US" sz="2400" b="1" dirty="0" smtClean="0">
                <a:solidFill>
                  <a:srgbClr val="FF0000"/>
                </a:solidFill>
                <a:latin typeface="Times New Roman" panose="02020603050405020304" pitchFamily="18" charset="0"/>
                <a:cs typeface="Times New Roman" panose="02020603050405020304" pitchFamily="18" charset="0"/>
              </a:rPr>
              <a:t>HỆ </a:t>
            </a:r>
            <a:r>
              <a:rPr lang="en-US" sz="2400" b="1" dirty="0">
                <a:solidFill>
                  <a:srgbClr val="FF0000"/>
                </a:solidFill>
                <a:latin typeface="Times New Roman" panose="02020603050405020304" pitchFamily="18" charset="0"/>
                <a:cs typeface="Times New Roman" panose="02020603050405020304" pitchFamily="18" charset="0"/>
              </a:rPr>
              <a:t>THỐNG </a:t>
            </a:r>
            <a:r>
              <a:rPr lang="en-US" sz="2400" b="1" dirty="0" smtClean="0">
                <a:solidFill>
                  <a:srgbClr val="FF0000"/>
                </a:solidFill>
                <a:latin typeface="Times New Roman" panose="02020603050405020304" pitchFamily="18" charset="0"/>
                <a:cs typeface="Times New Roman" panose="02020603050405020304" pitchFamily="18" charset="0"/>
              </a:rPr>
              <a:t>CAN </a:t>
            </a:r>
            <a:r>
              <a:rPr lang="en-US" sz="2400" b="1" dirty="0">
                <a:solidFill>
                  <a:srgbClr val="FF0000"/>
                </a:solidFill>
                <a:latin typeface="Times New Roman" panose="02020603050405020304" pitchFamily="18" charset="0"/>
                <a:cs typeface="Times New Roman" panose="02020603050405020304" pitchFamily="18" charset="0"/>
              </a:rPr>
              <a:t>VÀ CỔNG GATEWAY</a:t>
            </a:r>
            <a:r>
              <a:rPr lang="en-US" sz="2400" b="1" dirty="0">
                <a:solidFill>
                  <a:srgbClr val="FF0000"/>
                </a:solidFill>
              </a:rPr>
              <a:t>.</a:t>
            </a:r>
            <a:endParaRPr lang="vi-VN" sz="2600" b="1" dirty="0">
              <a:solidFill>
                <a:srgbClr val="FF0000"/>
              </a:solidFill>
              <a:latin typeface="Times New Roman" panose="02020603050405020304" pitchFamily="18" charset="0"/>
              <a:cs typeface="Times New Roman" panose="02020603050405020304" pitchFamily="18" charset="0"/>
            </a:endParaRPr>
          </a:p>
          <a:p>
            <a:pPr marL="0" indent="0" algn="ctr">
              <a:buNone/>
            </a:pPr>
            <a:endParaRPr lang="vi-VN" sz="2400" b="1" dirty="0"/>
          </a:p>
        </p:txBody>
      </p:sp>
      <p:sp>
        <p:nvSpPr>
          <p:cNvPr id="5" name="Rectangle 19"/>
          <p:cNvSpPr>
            <a:spLocks noChangeArrowheads="1"/>
          </p:cNvSpPr>
          <p:nvPr/>
        </p:nvSpPr>
        <p:spPr bwMode="auto">
          <a:xfrm>
            <a:off x="2590800" y="4468445"/>
            <a:ext cx="639445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854075">
              <a:lnSpc>
                <a:spcPct val="150000"/>
              </a:lnSpc>
            </a:pPr>
            <a:r>
              <a:rPr lang="nl-NL" b="1" dirty="0" smtClean="0"/>
              <a:t>Nhóm Tác giả thực </a:t>
            </a:r>
            <a:r>
              <a:rPr lang="nl-NL" b="1" dirty="0" smtClean="0"/>
              <a:t>hiện:  </a:t>
            </a:r>
            <a:r>
              <a:rPr lang="nl-NL" b="1" dirty="0" smtClean="0"/>
              <a:t>  </a:t>
            </a:r>
            <a:r>
              <a:rPr lang="nl-NL" b="1" dirty="0"/>
              <a:t>Nguyễn </a:t>
            </a:r>
            <a:r>
              <a:rPr lang="nl-NL" b="1" dirty="0" smtClean="0"/>
              <a:t>Lương Tâm</a:t>
            </a:r>
          </a:p>
          <a:p>
            <a:pPr>
              <a:lnSpc>
                <a:spcPct val="150000"/>
              </a:lnSpc>
            </a:pPr>
            <a:r>
              <a:rPr lang="nl-NL" b="1" dirty="0" smtClean="0"/>
              <a:t>                                        Lâm Viết Dũng</a:t>
            </a:r>
          </a:p>
          <a:p>
            <a:pPr>
              <a:lnSpc>
                <a:spcPct val="150000"/>
              </a:lnSpc>
            </a:pPr>
            <a:r>
              <a:rPr lang="nl-NL" b="1" dirty="0" smtClean="0"/>
              <a:t>                                        Hà Quốc Bảo</a:t>
            </a:r>
          </a:p>
          <a:p>
            <a:pPr>
              <a:lnSpc>
                <a:spcPct val="150000"/>
              </a:lnSpc>
            </a:pPr>
            <a:r>
              <a:rPr lang="nl-NL" b="1" dirty="0"/>
              <a:t> </a:t>
            </a:r>
            <a:r>
              <a:rPr lang="nl-NL" b="1" dirty="0" smtClean="0"/>
              <a:t>                                       Kiều Trung Tín</a:t>
            </a:r>
          </a:p>
          <a:p>
            <a:endParaRPr lang="nl-NL" b="1" dirty="0"/>
          </a:p>
        </p:txBody>
      </p:sp>
      <p:pic>
        <p:nvPicPr>
          <p:cNvPr id="6" name="Picture 5" descr="C:\Users\Admin\Downloads\tải xuốn232g.png"/>
          <p:cNvPicPr/>
          <p:nvPr/>
        </p:nvPicPr>
        <p:blipFill>
          <a:blip r:embed="rId2">
            <a:extLst>
              <a:ext uri="{28A0092B-C50C-407E-A947-70E740481C1C}">
                <a14:useLocalDpi xmlns:a14="http://schemas.microsoft.com/office/drawing/2010/main" val="0"/>
              </a:ext>
            </a:extLst>
          </a:blip>
          <a:srcRect/>
          <a:stretch>
            <a:fillRect/>
          </a:stretch>
        </p:blipFill>
        <p:spPr>
          <a:xfrm>
            <a:off x="-4293" y="0"/>
            <a:ext cx="3046730" cy="1134110"/>
          </a:xfrm>
          <a:prstGeom prst="rect">
            <a:avLst/>
          </a:prstGeom>
          <a:noFill/>
          <a:ln w="9525">
            <a:noFill/>
            <a:miter lim="800000"/>
            <a:headEnd/>
            <a:tailEnd/>
          </a:ln>
        </p:spPr>
      </p:pic>
    </p:spTree>
    <p:extLst>
      <p:ext uri="{BB962C8B-B14F-4D97-AF65-F5344CB8AC3E}">
        <p14:creationId xmlns:p14="http://schemas.microsoft.com/office/powerpoint/2010/main" val="822215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0" name="AutoShape 5"/>
          <p:cNvSpPr>
            <a:spLocks noChangeArrowheads="1"/>
          </p:cNvSpPr>
          <p:nvPr/>
        </p:nvSpPr>
        <p:spPr bwMode="ltGray">
          <a:xfrm rot="5400000" flipH="1">
            <a:off x="-1940718" y="2032793"/>
            <a:ext cx="4032250" cy="392906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w="0" algn="ctr">
            <a:noFill/>
            <a:miter lim="800000"/>
            <a:headEnd/>
            <a:tailEnd/>
          </a:ln>
        </p:spPr>
        <p:txBody>
          <a:bodyPr rot="10800000" vert="eaVert" wrap="none" anchor="ctr"/>
          <a:lstStyle/>
          <a:p>
            <a:endParaRPr lang="en-US"/>
          </a:p>
        </p:txBody>
      </p:sp>
      <p:sp>
        <p:nvSpPr>
          <p:cNvPr id="4107"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vi-VN"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rPr>
              <a:t>CẤU TRÚC CỦA BÁO CÁO</a:t>
            </a:r>
            <a:endParaRPr lang="en-US"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3" action="ppaction://hlinksldjump"/>
          </p:cNvPr>
          <p:cNvSpPr>
            <a:spLocks noChangeArrowheads="1"/>
          </p:cNvSpPr>
          <p:nvPr/>
        </p:nvSpPr>
        <p:spPr bwMode="gray">
          <a:xfrm>
            <a:off x="807076" y="1236862"/>
            <a:ext cx="8344237" cy="668135"/>
          </a:xfrm>
          <a:prstGeom prst="roundRect">
            <a:avLst>
              <a:gd name="adj" fmla="val 50000"/>
            </a:avLst>
          </a:prstGeom>
          <a:solidFill>
            <a:schemeClr val="bg1"/>
          </a:solidFill>
          <a:ln w="3175" algn="ctr">
            <a:solidFill>
              <a:srgbClr val="0D830D"/>
            </a:solidFill>
            <a:round/>
            <a:headEnd/>
            <a:tailEnd/>
          </a:ln>
        </p:spPr>
        <p:txBody>
          <a:bodyPr wrap="none" anchor="ctr"/>
          <a:lstStyle/>
          <a:p>
            <a:pPr marL="0" indent="0">
              <a:buNone/>
            </a:pP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PHẦN 1: MỤC ĐÍCH – Ý TƯỞNG THIẾT KẾ</a:t>
            </a:r>
            <a:endParaRPr lang="en-US" sz="2400" b="1" dirty="0">
              <a:latin typeface="Times New Roman" panose="02020603050405020304" pitchFamily="18" charset="0"/>
              <a:cs typeface="Times New Roman" panose="02020603050405020304" pitchFamily="18" charset="0"/>
            </a:endParaRPr>
          </a:p>
        </p:txBody>
      </p:sp>
      <p:sp>
        <p:nvSpPr>
          <p:cNvPr id="4119" name="AutoShape 16">
            <a:hlinkClick r:id="" action="ppaction://noaction"/>
          </p:cNvPr>
          <p:cNvSpPr>
            <a:spLocks noChangeArrowheads="1"/>
          </p:cNvSpPr>
          <p:nvPr/>
        </p:nvSpPr>
        <p:spPr bwMode="gray">
          <a:xfrm>
            <a:off x="2278688" y="3429000"/>
            <a:ext cx="6872625"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2400" b="1" dirty="0">
                <a:latin typeface="Times New Roman" panose="02020603050405020304" pitchFamily="18" charset="0"/>
                <a:cs typeface="Times New Roman" panose="02020603050405020304" pitchFamily="18" charset="0"/>
              </a:rPr>
              <a:t>PHẦN 3: </a:t>
            </a:r>
            <a:r>
              <a:rPr lang="en-US" altLang="en-US" sz="2400" b="1" dirty="0" smtClean="0">
                <a:latin typeface="Times New Roman" panose="02020603050405020304" pitchFamily="18" charset="0"/>
                <a:cs typeface="Times New Roman" panose="02020603050405020304" pitchFamily="18" charset="0"/>
              </a:rPr>
              <a:t>CẤU TẠO VÀ THÔNG SỐ KỸ THUẬT, </a:t>
            </a:r>
          </a:p>
          <a:p>
            <a:pPr eaLnBrk="1" hangingPunct="1"/>
            <a:r>
              <a:rPr lang="en-US" altLang="en-US" sz="2400" b="1" dirty="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               GIÁ THÀNH SẢN PHẨM</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4111" name="AutoShape 25">
            <a:hlinkClick r:id="" action="ppaction://noaction"/>
          </p:cNvPr>
          <p:cNvSpPr>
            <a:spLocks noChangeArrowheads="1"/>
          </p:cNvSpPr>
          <p:nvPr/>
        </p:nvSpPr>
        <p:spPr bwMode="gray">
          <a:xfrm>
            <a:off x="2020910" y="4724400"/>
            <a:ext cx="7130403"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2400" b="1" dirty="0">
                <a:latin typeface="Times New Roman" panose="02020603050405020304" pitchFamily="18" charset="0"/>
                <a:cs typeface="Times New Roman" panose="02020603050405020304" pitchFamily="18" charset="0"/>
              </a:rPr>
              <a:t>PHẦN 4: </a:t>
            </a:r>
            <a:r>
              <a:rPr lang="en-US" altLang="en-US" sz="2400" b="1" dirty="0" smtClean="0">
                <a:latin typeface="Times New Roman" panose="02020603050405020304" pitchFamily="18" charset="0"/>
                <a:cs typeface="Times New Roman" panose="02020603050405020304" pitchFamily="18" charset="0"/>
              </a:rPr>
              <a:t>HƯỚNG DẪN SỬ DỤNG, </a:t>
            </a:r>
          </a:p>
          <a:p>
            <a:pPr eaLnBrk="1" hangingPunct="1"/>
            <a:r>
              <a:rPr lang="en-US" altLang="en-US" sz="2400" b="1" dirty="0" smtClean="0">
                <a:latin typeface="Times New Roman" panose="02020603050405020304" pitchFamily="18" charset="0"/>
                <a:cs typeface="Times New Roman" panose="02020603050405020304" pitchFamily="18" charset="0"/>
              </a:rPr>
              <a:t>	    BẢO QUẢN VÀ SỬA CHỮA</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2800" b="1" dirty="0" smtClean="0">
                <a:solidFill>
                  <a:schemeClr val="bg1"/>
                </a:solidFill>
                <a:latin typeface="Times New Roman" panose="02020603050405020304" pitchFamily="18" charset="0"/>
                <a:cs typeface="Times New Roman" panose="02020603050405020304" pitchFamily="18" charset="0"/>
              </a:rPr>
              <a:t>NỘI DUNG BÁO CÁO</a:t>
            </a:r>
            <a:endParaRPr lang="en-US" sz="2800" b="1" dirty="0">
              <a:solidFill>
                <a:schemeClr val="bg1"/>
              </a:solidFill>
              <a:latin typeface="Consolas" pitchFamily="49" charset="0"/>
            </a:endParaRPr>
          </a:p>
        </p:txBody>
      </p:sp>
      <p:sp>
        <p:nvSpPr>
          <p:cNvPr id="10" name="AutoShape 44">
            <a:hlinkClick r:id="" action="ppaction://noaction"/>
          </p:cNvPr>
          <p:cNvSpPr>
            <a:spLocks noChangeArrowheads="1"/>
          </p:cNvSpPr>
          <p:nvPr/>
        </p:nvSpPr>
        <p:spPr bwMode="gray">
          <a:xfrm>
            <a:off x="995966" y="5943602"/>
            <a:ext cx="8148034" cy="568372"/>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400" b="1" dirty="0" smtClean="0">
                <a:latin typeface="Times New Roman" panose="02020603050405020304" pitchFamily="18" charset="0"/>
                <a:cs typeface="Times New Roman" panose="02020603050405020304" pitchFamily="18" charset="0"/>
              </a:rPr>
              <a:t>PHẦN 5: KHAI THÁC MÔ HÌNH</a:t>
            </a:r>
            <a:endParaRPr lang="en-US" sz="2400" b="1" dirty="0">
              <a:latin typeface="Times New Roman" panose="02020603050405020304" pitchFamily="18" charset="0"/>
              <a:cs typeface="Times New Roman" panose="02020603050405020304" pitchFamily="18" charset="0"/>
            </a:endParaRPr>
          </a:p>
        </p:txBody>
      </p:sp>
      <p:sp>
        <p:nvSpPr>
          <p:cNvPr id="12" name="AutoShape 16">
            <a:hlinkClick r:id="" action="ppaction://noaction"/>
          </p:cNvPr>
          <p:cNvSpPr>
            <a:spLocks noChangeArrowheads="1"/>
          </p:cNvSpPr>
          <p:nvPr/>
        </p:nvSpPr>
        <p:spPr bwMode="gray">
          <a:xfrm>
            <a:off x="1905000" y="2286000"/>
            <a:ext cx="7239000" cy="723900"/>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400" b="1" dirty="0" smtClean="0">
                <a:latin typeface="Times New Roman" panose="02020603050405020304" pitchFamily="18" charset="0"/>
                <a:cs typeface="Times New Roman" panose="02020603050405020304" pitchFamily="18" charset="0"/>
              </a:rPr>
              <a:t>PHẦN 2: PHẠM VI ỨNG DỤNG</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endParaRPr lang="en-US" sz="2800" b="1" dirty="0" smtClean="0">
              <a:solidFill>
                <a:schemeClr val="bg1"/>
              </a:solidFill>
              <a:latin typeface="Times New Roman" panose="02020603050405020304" pitchFamily="18" charset="0"/>
              <a:cs typeface="Times New Roman" panose="02020603050405020304" pitchFamily="18" charset="0"/>
            </a:endParaRPr>
          </a:p>
          <a:p>
            <a:pPr marL="0" indent="0" algn="ctr">
              <a:buNone/>
            </a:pPr>
            <a:r>
              <a:rPr lang="en-US" sz="2800" b="1" dirty="0" smtClean="0">
                <a:solidFill>
                  <a:schemeClr val="bg1"/>
                </a:solidFill>
                <a:latin typeface="Times New Roman" panose="02020603050405020304" pitchFamily="18" charset="0"/>
                <a:cs typeface="Times New Roman" panose="02020603050405020304" pitchFamily="18" charset="0"/>
              </a:rPr>
              <a:t>PHẦN 1: MỤC ĐÍCH VÀ Ý TƯỞNG THIẾT KẾ</a:t>
            </a:r>
            <a:endParaRPr lang="en-US" sz="28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523220"/>
          </a:xfrm>
          <a:prstGeom prst="rect">
            <a:avLst/>
          </a:prstGeom>
        </p:spPr>
        <p:txBody>
          <a:bodyPr wrap="square">
            <a:spAutoFit/>
          </a:bodyPr>
          <a:lstStyle/>
          <a:p>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a:t>
            </a:r>
            <a:r>
              <a:rPr 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Mục</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đích</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3570208"/>
          </a:xfrm>
          <a:prstGeom prst="rect">
            <a:avLst/>
          </a:prstGeom>
        </p:spPr>
        <p:txBody>
          <a:bodyPr wrap="square">
            <a:spAutoFit/>
          </a:bodyPr>
          <a:lstStyle/>
          <a:p>
            <a:pPr indent="342900" algn="just">
              <a:lnSpc>
                <a:spcPct val="150000"/>
              </a:lnSpc>
              <a:spcBef>
                <a:spcPts val="600"/>
              </a:spcBef>
              <a:spcAft>
                <a:spcPts val="0"/>
              </a:spcAft>
            </a:pPr>
            <a:endParaRPr lang="fr-FR" sz="2400" dirty="0" smtClean="0"/>
          </a:p>
          <a:p>
            <a:pPr indent="342900" algn="just">
              <a:lnSpc>
                <a:spcPct val="150000"/>
              </a:lnSpc>
              <a:spcBef>
                <a:spcPts val="600"/>
              </a:spcBef>
              <a:spcAft>
                <a:spcPts val="0"/>
              </a:spcAft>
            </a:pPr>
            <a:r>
              <a:rPr lang="fr-FR" sz="2400" dirty="0" err="1" smtClean="0"/>
              <a:t>Tạo</a:t>
            </a:r>
            <a:r>
              <a:rPr lang="fr-FR" sz="2400" dirty="0" smtClean="0"/>
              <a:t> </a:t>
            </a:r>
            <a:r>
              <a:rPr lang="fr-FR" sz="2400" dirty="0"/>
              <a:t>ra </a:t>
            </a:r>
            <a:r>
              <a:rPr lang="fr-FR" sz="2400" dirty="0" err="1"/>
              <a:t>thiết</a:t>
            </a:r>
            <a:r>
              <a:rPr lang="fr-FR" sz="2400" dirty="0"/>
              <a:t> </a:t>
            </a:r>
            <a:r>
              <a:rPr lang="fr-FR" sz="2400" dirty="0" err="1"/>
              <a:t>bị</a:t>
            </a:r>
            <a:r>
              <a:rPr lang="fr-FR" sz="2400" dirty="0"/>
              <a:t> </a:t>
            </a:r>
            <a:r>
              <a:rPr lang="fr-FR" sz="2400" dirty="0" err="1"/>
              <a:t>phục</a:t>
            </a:r>
            <a:r>
              <a:rPr lang="fr-FR" sz="2400" dirty="0"/>
              <a:t> </a:t>
            </a:r>
            <a:r>
              <a:rPr lang="fr-FR" sz="2400" dirty="0" err="1"/>
              <a:t>vụ</a:t>
            </a:r>
            <a:r>
              <a:rPr lang="fr-FR" sz="2400" dirty="0"/>
              <a:t> </a:t>
            </a:r>
            <a:r>
              <a:rPr lang="fr-FR" sz="2400" dirty="0" err="1"/>
              <a:t>giảng</a:t>
            </a:r>
            <a:r>
              <a:rPr lang="fr-FR" sz="2400" dirty="0"/>
              <a:t> </a:t>
            </a:r>
            <a:r>
              <a:rPr lang="fr-FR" sz="2400" dirty="0" err="1"/>
              <a:t>dạy</a:t>
            </a:r>
            <a:r>
              <a:rPr lang="fr-FR" sz="2400" dirty="0"/>
              <a:t> </a:t>
            </a:r>
            <a:r>
              <a:rPr lang="fr-FR" sz="2400" dirty="0" err="1"/>
              <a:t>và</a:t>
            </a:r>
            <a:r>
              <a:rPr lang="fr-FR" sz="2400" dirty="0"/>
              <a:t> </a:t>
            </a:r>
            <a:r>
              <a:rPr lang="fr-FR" sz="2400" dirty="0" err="1"/>
              <a:t>đào</a:t>
            </a:r>
            <a:r>
              <a:rPr lang="fr-FR" sz="2400" dirty="0"/>
              <a:t> </a:t>
            </a:r>
            <a:r>
              <a:rPr lang="fr-FR" sz="2400" dirty="0" err="1"/>
              <a:t>tạo</a:t>
            </a:r>
            <a:r>
              <a:rPr lang="fr-FR" sz="2400" dirty="0"/>
              <a:t> </a:t>
            </a:r>
            <a:r>
              <a:rPr lang="fr-FR" sz="2400" dirty="0" err="1"/>
              <a:t>cho</a:t>
            </a:r>
            <a:r>
              <a:rPr lang="fr-FR" sz="2400" dirty="0"/>
              <a:t> </a:t>
            </a:r>
            <a:r>
              <a:rPr lang="fr-FR" sz="2400" dirty="0" err="1"/>
              <a:t>bộ</a:t>
            </a:r>
            <a:r>
              <a:rPr lang="fr-FR" sz="2400" dirty="0"/>
              <a:t> môn </a:t>
            </a:r>
            <a:r>
              <a:rPr lang="fr-FR" sz="2400" dirty="0" err="1"/>
              <a:t>điện</a:t>
            </a:r>
            <a:r>
              <a:rPr lang="fr-FR" sz="2400" dirty="0"/>
              <a:t> </a:t>
            </a:r>
            <a:r>
              <a:rPr lang="fr-FR" sz="2400" dirty="0" err="1"/>
              <a:t>và</a:t>
            </a:r>
            <a:r>
              <a:rPr lang="fr-FR" sz="2400" dirty="0"/>
              <a:t> </a:t>
            </a:r>
            <a:r>
              <a:rPr lang="fr-FR" sz="2400" dirty="0" err="1"/>
              <a:t>động</a:t>
            </a:r>
            <a:r>
              <a:rPr lang="fr-FR" sz="2400" dirty="0"/>
              <a:t> </a:t>
            </a:r>
            <a:r>
              <a:rPr lang="fr-FR" sz="2400" dirty="0" err="1"/>
              <a:t>cơ</a:t>
            </a:r>
            <a:r>
              <a:rPr lang="fr-FR" sz="2400" dirty="0"/>
              <a:t> </a:t>
            </a:r>
            <a:r>
              <a:rPr lang="fr-FR" sz="2400" dirty="0" err="1"/>
              <a:t>thuộc</a:t>
            </a:r>
            <a:r>
              <a:rPr lang="fr-FR" sz="2400" dirty="0"/>
              <a:t> </a:t>
            </a:r>
            <a:r>
              <a:rPr lang="fr-FR" sz="2400" dirty="0" err="1"/>
              <a:t>khoa</a:t>
            </a:r>
            <a:r>
              <a:rPr lang="fr-FR" sz="2400" dirty="0"/>
              <a:t> </a:t>
            </a:r>
            <a:r>
              <a:rPr lang="fr-FR" sz="2400" dirty="0" err="1" smtClean="0"/>
              <a:t>Động</a:t>
            </a:r>
            <a:r>
              <a:rPr lang="fr-FR" sz="2400" dirty="0" smtClean="0"/>
              <a:t> </a:t>
            </a:r>
            <a:r>
              <a:rPr lang="fr-FR" sz="2400" dirty="0" err="1"/>
              <a:t>Lực</a:t>
            </a:r>
            <a:r>
              <a:rPr lang="fr-FR" sz="2400" dirty="0"/>
              <a:t> </a:t>
            </a:r>
            <a:r>
              <a:rPr lang="fr-FR" sz="2400" dirty="0" err="1"/>
              <a:t>với</a:t>
            </a:r>
            <a:r>
              <a:rPr lang="fr-FR" sz="2400" dirty="0"/>
              <a:t> </a:t>
            </a:r>
            <a:r>
              <a:rPr lang="fr-FR" sz="2400" dirty="0" err="1"/>
              <a:t>cách</a:t>
            </a:r>
            <a:r>
              <a:rPr lang="fr-FR" sz="2400" dirty="0"/>
              <a:t> </a:t>
            </a:r>
            <a:r>
              <a:rPr lang="fr-FR" sz="2400" dirty="0" err="1"/>
              <a:t>đánh</a:t>
            </a:r>
            <a:r>
              <a:rPr lang="fr-FR" sz="2400" dirty="0"/>
              <a:t> Pan </a:t>
            </a:r>
            <a:r>
              <a:rPr lang="fr-FR" sz="2400" dirty="0" err="1"/>
              <a:t>và</a:t>
            </a:r>
            <a:r>
              <a:rPr lang="fr-FR" sz="2400" dirty="0"/>
              <a:t> </a:t>
            </a:r>
            <a:r>
              <a:rPr lang="fr-FR" sz="2400" dirty="0" err="1"/>
              <a:t>chuẩn</a:t>
            </a:r>
            <a:r>
              <a:rPr lang="fr-FR" sz="2400" dirty="0"/>
              <a:t> </a:t>
            </a:r>
            <a:r>
              <a:rPr lang="fr-FR" sz="2400" dirty="0" err="1"/>
              <a:t>đoán</a:t>
            </a:r>
            <a:r>
              <a:rPr lang="fr-FR" sz="2400" dirty="0"/>
              <a:t> </a:t>
            </a:r>
            <a:r>
              <a:rPr lang="fr-FR" sz="2400" dirty="0" err="1"/>
              <a:t>hoàn</a:t>
            </a:r>
            <a:r>
              <a:rPr lang="fr-FR" sz="2400" dirty="0"/>
              <a:t> </a:t>
            </a:r>
            <a:r>
              <a:rPr lang="fr-FR" sz="2400" dirty="0" err="1"/>
              <a:t>toàn</a:t>
            </a:r>
            <a:r>
              <a:rPr lang="fr-FR" sz="2400" dirty="0"/>
              <a:t> </a:t>
            </a:r>
            <a:r>
              <a:rPr lang="fr-FR" sz="2400" dirty="0" err="1"/>
              <a:t>mới</a:t>
            </a:r>
            <a:r>
              <a:rPr lang="fr-FR" sz="2400" dirty="0"/>
              <a:t> </a:t>
            </a:r>
            <a:r>
              <a:rPr lang="fr-FR" sz="2400" dirty="0" err="1"/>
              <a:t>thông</a:t>
            </a:r>
            <a:r>
              <a:rPr lang="fr-FR" sz="2400" dirty="0"/>
              <a:t> qua </a:t>
            </a:r>
            <a:r>
              <a:rPr lang="fr-FR" sz="2400" dirty="0" err="1"/>
              <a:t>máy</a:t>
            </a:r>
            <a:r>
              <a:rPr lang="fr-FR" sz="2400" dirty="0"/>
              <a:t> </a:t>
            </a:r>
            <a:r>
              <a:rPr lang="fr-FR" sz="2400" dirty="0" err="1"/>
              <a:t>tính</a:t>
            </a:r>
            <a:r>
              <a:rPr lang="fr-FR" sz="2400" dirty="0"/>
              <a:t> </a:t>
            </a:r>
            <a:r>
              <a:rPr lang="fr-FR" sz="2400" dirty="0" err="1"/>
              <a:t>và</a:t>
            </a:r>
            <a:r>
              <a:rPr lang="fr-FR" sz="2400" dirty="0"/>
              <a:t> </a:t>
            </a:r>
            <a:r>
              <a:rPr lang="fr-FR" sz="2400" dirty="0" err="1" smtClean="0"/>
              <a:t>smartphone</a:t>
            </a:r>
            <a:r>
              <a:rPr lang="fr-FR" sz="2400" dirty="0" smtClean="0"/>
              <a:t>.</a:t>
            </a:r>
            <a:endParaRPr lang="en-US" sz="2400" dirty="0"/>
          </a:p>
          <a:p>
            <a:pPr indent="342900" algn="just">
              <a:lnSpc>
                <a:spcPct val="150000"/>
              </a:lnSpc>
              <a:spcBef>
                <a:spcPts val="600"/>
              </a:spcBef>
              <a:spcAft>
                <a:spcPts val="0"/>
              </a:spcAft>
            </a:pPr>
            <a:r>
              <a:rPr lang="en-US" sz="2400" dirty="0" smtClean="0"/>
              <a:t> </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2112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lgn="ctr">
              <a:buNone/>
            </a:pPr>
            <a:r>
              <a:rPr lang="en-US" sz="2800" b="1" dirty="0">
                <a:solidFill>
                  <a:schemeClr val="bg1"/>
                </a:solidFill>
                <a:latin typeface="Times New Roman" panose="02020603050405020304" pitchFamily="18" charset="0"/>
                <a:cs typeface="Times New Roman" panose="02020603050405020304" pitchFamily="18" charset="0"/>
              </a:rPr>
              <a:t>PHẦN 1: MỤC ĐÍCH VÀ Ý TƯỞNG THIẾT KẾ</a:t>
            </a:r>
          </a:p>
        </p:txBody>
      </p:sp>
      <p:sp>
        <p:nvSpPr>
          <p:cNvPr id="2" name="Rectangle 1"/>
          <p:cNvSpPr/>
          <p:nvPr/>
        </p:nvSpPr>
        <p:spPr>
          <a:xfrm>
            <a:off x="266700" y="1318230"/>
            <a:ext cx="8610600" cy="954107"/>
          </a:xfrm>
          <a:prstGeom prst="rect">
            <a:avLst/>
          </a:prstGeom>
        </p:spPr>
        <p:txBody>
          <a:bodyPr wrap="square">
            <a:spAutoFit/>
          </a:bodyPr>
          <a:lstStyle/>
          <a:p>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Ý </a:t>
            </a:r>
            <a:r>
              <a:rPr 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tưởng</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thiết</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kế</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304800" y="2124938"/>
            <a:ext cx="8077200" cy="3170099"/>
          </a:xfrm>
          <a:prstGeom prst="rect">
            <a:avLst/>
          </a:prstGeom>
        </p:spPr>
        <p:txBody>
          <a:bodyPr wrap="square">
            <a:spAutoFit/>
          </a:bodyPr>
          <a:lstStyle/>
          <a:p>
            <a:pPr marL="342900" indent="-342900" algn="just">
              <a:lnSpc>
                <a:spcPct val="150000"/>
              </a:lnSpc>
              <a:spcBef>
                <a:spcPts val="600"/>
              </a:spcBef>
              <a:spcAft>
                <a:spcPts val="0"/>
              </a:spcAft>
              <a:buFont typeface="Wingdings" pitchFamily="2" charset="2"/>
              <a:buChar char="v"/>
            </a:pPr>
            <a:r>
              <a:rPr lang="fr-FR" sz="2400" dirty="0" err="1" smtClean="0"/>
              <a:t>Dễ</a:t>
            </a:r>
            <a:r>
              <a:rPr lang="fr-FR" sz="2400" dirty="0" smtClean="0"/>
              <a:t> </a:t>
            </a:r>
            <a:r>
              <a:rPr lang="fr-FR" sz="2400" dirty="0" err="1" smtClean="0"/>
              <a:t>dàng</a:t>
            </a:r>
            <a:r>
              <a:rPr lang="fr-FR" sz="2400" dirty="0" smtClean="0"/>
              <a:t> </a:t>
            </a:r>
            <a:r>
              <a:rPr lang="fr-FR" sz="2400" dirty="0" err="1" smtClean="0"/>
              <a:t>quan</a:t>
            </a:r>
            <a:r>
              <a:rPr lang="fr-FR" sz="2400" dirty="0" smtClean="0"/>
              <a:t> </a:t>
            </a:r>
            <a:r>
              <a:rPr lang="fr-FR" sz="2400" dirty="0" err="1" smtClean="0"/>
              <a:t>sát</a:t>
            </a:r>
            <a:r>
              <a:rPr lang="fr-FR" sz="2400" dirty="0" smtClean="0"/>
              <a:t> </a:t>
            </a:r>
            <a:r>
              <a:rPr lang="fr-FR" sz="2400" dirty="0" err="1" smtClean="0"/>
              <a:t>và</a:t>
            </a:r>
            <a:r>
              <a:rPr lang="fr-FR" sz="2400" dirty="0" smtClean="0"/>
              <a:t> </a:t>
            </a:r>
            <a:r>
              <a:rPr lang="fr-FR" sz="2400" dirty="0" err="1" smtClean="0"/>
              <a:t>thực</a:t>
            </a:r>
            <a:r>
              <a:rPr lang="fr-FR" sz="2400" dirty="0" smtClean="0"/>
              <a:t> </a:t>
            </a:r>
            <a:r>
              <a:rPr lang="fr-FR" sz="2400" dirty="0" err="1" smtClean="0"/>
              <a:t>tập</a:t>
            </a:r>
            <a:r>
              <a:rPr lang="fr-FR" sz="2400" dirty="0" smtClean="0"/>
              <a:t> </a:t>
            </a:r>
            <a:r>
              <a:rPr lang="fr-FR" sz="2400" dirty="0" err="1" smtClean="0"/>
              <a:t>từ</a:t>
            </a:r>
            <a:r>
              <a:rPr lang="fr-FR" sz="2400" dirty="0" smtClean="0"/>
              <a:t> </a:t>
            </a:r>
            <a:r>
              <a:rPr lang="fr-FR" sz="2400" dirty="0" err="1" smtClean="0"/>
              <a:t>cơ</a:t>
            </a:r>
            <a:r>
              <a:rPr lang="fr-FR" sz="2400" dirty="0" smtClean="0"/>
              <a:t> </a:t>
            </a:r>
            <a:r>
              <a:rPr lang="fr-FR" sz="2400" dirty="0" err="1" smtClean="0"/>
              <a:t>bản</a:t>
            </a:r>
            <a:r>
              <a:rPr lang="fr-FR" sz="2400" dirty="0" smtClean="0"/>
              <a:t> </a:t>
            </a:r>
            <a:r>
              <a:rPr lang="fr-FR" sz="2400" dirty="0" err="1" smtClean="0"/>
              <a:t>đến</a:t>
            </a:r>
            <a:r>
              <a:rPr lang="fr-FR" sz="2400" dirty="0" smtClean="0"/>
              <a:t> </a:t>
            </a:r>
            <a:r>
              <a:rPr lang="fr-FR" sz="2400" dirty="0" err="1" smtClean="0"/>
              <a:t>nâng</a:t>
            </a:r>
            <a:r>
              <a:rPr lang="fr-FR" sz="2400" dirty="0" smtClean="0"/>
              <a:t> </a:t>
            </a:r>
            <a:r>
              <a:rPr lang="fr-FR" sz="2400" dirty="0" err="1" smtClean="0"/>
              <a:t>cao</a:t>
            </a:r>
            <a:r>
              <a:rPr lang="fr-FR" sz="2400" dirty="0" smtClean="0"/>
              <a:t>. </a:t>
            </a:r>
          </a:p>
          <a:p>
            <a:pPr marL="342900" indent="-342900" algn="just">
              <a:lnSpc>
                <a:spcPct val="150000"/>
              </a:lnSpc>
              <a:spcBef>
                <a:spcPts val="600"/>
              </a:spcBef>
              <a:spcAft>
                <a:spcPts val="0"/>
              </a:spcAft>
              <a:buFont typeface="Wingdings" pitchFamily="2" charset="2"/>
              <a:buChar char="v"/>
            </a:pPr>
            <a:r>
              <a:rPr lang="fr-FR" sz="2400" dirty="0" err="1" smtClean="0">
                <a:effectLst/>
                <a:latin typeface=".VnArial"/>
                <a:ea typeface="Times New Roman" panose="02020603050405020304" pitchFamily="18" charset="0"/>
                <a:cs typeface="Times New Roman" panose="02020603050405020304" pitchFamily="18" charset="0"/>
              </a:rPr>
              <a:t>Có</a:t>
            </a:r>
            <a:r>
              <a:rPr lang="fr-FR" sz="2400" dirty="0" smtClean="0">
                <a:effectLst/>
                <a:latin typeface=".VnArial"/>
                <a:ea typeface="Times New Roman" panose="02020603050405020304" pitchFamily="18" charset="0"/>
                <a:cs typeface="Times New Roman" panose="02020603050405020304" pitchFamily="18" charset="0"/>
              </a:rPr>
              <a:t> </a:t>
            </a:r>
            <a:r>
              <a:rPr lang="fr-FR" sz="2400" dirty="0" err="1" smtClean="0">
                <a:effectLst/>
                <a:latin typeface=".VnArial"/>
                <a:ea typeface="Times New Roman" panose="02020603050405020304" pitchFamily="18" charset="0"/>
                <a:cs typeface="Times New Roman" panose="02020603050405020304" pitchFamily="18" charset="0"/>
              </a:rPr>
              <a:t>đầy</a:t>
            </a:r>
            <a:r>
              <a:rPr lang="fr-FR" sz="2400" dirty="0" smtClean="0">
                <a:effectLst/>
                <a:latin typeface=".VnArial"/>
                <a:ea typeface="Times New Roman" panose="02020603050405020304" pitchFamily="18" charset="0"/>
                <a:cs typeface="Times New Roman" panose="02020603050405020304" pitchFamily="18" charset="0"/>
              </a:rPr>
              <a:t> </a:t>
            </a:r>
            <a:r>
              <a:rPr lang="fr-FR" sz="2400" dirty="0" err="1" smtClean="0">
                <a:effectLst/>
                <a:latin typeface=".VnArial"/>
                <a:ea typeface="Times New Roman" panose="02020603050405020304" pitchFamily="18" charset="0"/>
                <a:cs typeface="Times New Roman" panose="02020603050405020304" pitchFamily="18" charset="0"/>
              </a:rPr>
              <a:t>đủ</a:t>
            </a:r>
            <a:r>
              <a:rPr lang="fr-FR" sz="2400" dirty="0" smtClean="0">
                <a:effectLst/>
                <a:latin typeface=".VnArial"/>
                <a:ea typeface="Times New Roman" panose="02020603050405020304" pitchFamily="18" charset="0"/>
                <a:cs typeface="Times New Roman" panose="02020603050405020304" pitchFamily="18" charset="0"/>
              </a:rPr>
              <a:t> </a:t>
            </a:r>
            <a:r>
              <a:rPr lang="fr-FR" sz="2400" dirty="0" err="1" smtClean="0">
                <a:effectLst/>
                <a:latin typeface=".VnArial"/>
                <a:ea typeface="Times New Roman" panose="02020603050405020304" pitchFamily="18" charset="0"/>
                <a:cs typeface="Times New Roman" panose="02020603050405020304" pitchFamily="18" charset="0"/>
              </a:rPr>
              <a:t>sơ</a:t>
            </a:r>
            <a:r>
              <a:rPr lang="fr-FR" sz="2400" dirty="0" smtClean="0">
                <a:effectLst/>
                <a:latin typeface=".VnArial"/>
                <a:ea typeface="Times New Roman" panose="02020603050405020304" pitchFamily="18" charset="0"/>
                <a:cs typeface="Times New Roman" panose="02020603050405020304" pitchFamily="18" charset="0"/>
              </a:rPr>
              <a:t> </a:t>
            </a:r>
            <a:r>
              <a:rPr lang="fr-FR" sz="2400" dirty="0" err="1" smtClean="0">
                <a:effectLst/>
                <a:latin typeface=".VnArial"/>
                <a:ea typeface="Times New Roman" panose="02020603050405020304" pitchFamily="18" charset="0"/>
                <a:cs typeface="Times New Roman" panose="02020603050405020304" pitchFamily="18" charset="0"/>
              </a:rPr>
              <a:t>đồ</a:t>
            </a:r>
            <a:r>
              <a:rPr lang="fr-FR" sz="2400" dirty="0" smtClean="0">
                <a:effectLst/>
                <a:latin typeface=".VnArial"/>
                <a:ea typeface="Times New Roman" panose="02020603050405020304" pitchFamily="18" charset="0"/>
                <a:cs typeface="Times New Roman" panose="02020603050405020304" pitchFamily="18" charset="0"/>
              </a:rPr>
              <a:t> </a:t>
            </a:r>
            <a:r>
              <a:rPr lang="fr-FR" sz="2400" dirty="0" err="1" smtClean="0">
                <a:effectLst/>
                <a:latin typeface=".VnArial"/>
                <a:ea typeface="Times New Roman" panose="02020603050405020304" pitchFamily="18" charset="0"/>
                <a:cs typeface="Times New Roman" panose="02020603050405020304" pitchFamily="18" charset="0"/>
              </a:rPr>
              <a:t>nguyên</a:t>
            </a:r>
            <a:r>
              <a:rPr lang="fr-FR" sz="2400" dirty="0" smtClean="0">
                <a:effectLst/>
                <a:latin typeface=".VnArial"/>
                <a:ea typeface="Times New Roman" panose="02020603050405020304" pitchFamily="18" charset="0"/>
                <a:cs typeface="Times New Roman" panose="02020603050405020304" pitchFamily="18" charset="0"/>
              </a:rPr>
              <a:t> </a:t>
            </a:r>
            <a:r>
              <a:rPr lang="fr-FR" sz="2400" dirty="0" err="1" smtClean="0">
                <a:effectLst/>
                <a:latin typeface=".VnArial"/>
                <a:ea typeface="Times New Roman" panose="02020603050405020304" pitchFamily="18" charset="0"/>
                <a:cs typeface="Times New Roman" panose="02020603050405020304" pitchFamily="18" charset="0"/>
              </a:rPr>
              <a:t>lý</a:t>
            </a:r>
            <a:endParaRPr lang="fr-FR" sz="2400" dirty="0" smtClean="0">
              <a:effectLst/>
              <a:latin typeface=".VnArial"/>
              <a:ea typeface="Times New Roman" panose="02020603050405020304" pitchFamily="18" charset="0"/>
              <a:cs typeface="Times New Roman" panose="02020603050405020304" pitchFamily="18" charset="0"/>
            </a:endParaRPr>
          </a:p>
          <a:p>
            <a:pPr marL="342900" indent="-342900" algn="just">
              <a:lnSpc>
                <a:spcPct val="150000"/>
              </a:lnSpc>
              <a:spcBef>
                <a:spcPts val="600"/>
              </a:spcBef>
              <a:spcAft>
                <a:spcPts val="0"/>
              </a:spcAft>
              <a:buFont typeface="Wingdings" pitchFamily="2" charset="2"/>
              <a:buChar char="v"/>
            </a:pPr>
            <a:r>
              <a:rPr lang="fr-FR" sz="2400" dirty="0" err="1" smtClean="0">
                <a:latin typeface=".VnArial"/>
                <a:ea typeface="Times New Roman" panose="02020603050405020304" pitchFamily="18" charset="0"/>
                <a:cs typeface="Times New Roman" panose="02020603050405020304" pitchFamily="18" charset="0"/>
              </a:rPr>
              <a:t>Vật</a:t>
            </a:r>
            <a:r>
              <a:rPr lang="fr-FR" sz="2400" dirty="0" smtClean="0">
                <a:latin typeface=".VnArial"/>
                <a:ea typeface="Times New Roman" panose="02020603050405020304" pitchFamily="18" charset="0"/>
                <a:cs typeface="Times New Roman" panose="02020603050405020304" pitchFamily="18" charset="0"/>
              </a:rPr>
              <a:t> </a:t>
            </a:r>
            <a:r>
              <a:rPr lang="fr-FR" sz="2400" dirty="0" err="1" smtClean="0">
                <a:latin typeface=".VnArial"/>
                <a:ea typeface="Times New Roman" panose="02020603050405020304" pitchFamily="18" charset="0"/>
                <a:cs typeface="Times New Roman" panose="02020603050405020304" pitchFamily="18" charset="0"/>
              </a:rPr>
              <a:t>tư</a:t>
            </a:r>
            <a:r>
              <a:rPr lang="fr-FR" sz="2400" dirty="0" smtClean="0">
                <a:latin typeface=".VnArial"/>
                <a:ea typeface="Times New Roman" panose="02020603050405020304" pitchFamily="18" charset="0"/>
                <a:cs typeface="Times New Roman" panose="02020603050405020304" pitchFamily="18" charset="0"/>
              </a:rPr>
              <a:t> </a:t>
            </a:r>
            <a:r>
              <a:rPr lang="fr-FR" sz="2400" dirty="0" err="1" smtClean="0">
                <a:latin typeface=".VnArial"/>
                <a:ea typeface="Times New Roman" panose="02020603050405020304" pitchFamily="18" charset="0"/>
                <a:cs typeface="Times New Roman" panose="02020603050405020304" pitchFamily="18" charset="0"/>
              </a:rPr>
              <a:t>dễ</a:t>
            </a:r>
            <a:r>
              <a:rPr lang="fr-FR" sz="2400" dirty="0" smtClean="0">
                <a:latin typeface=".VnArial"/>
                <a:ea typeface="Times New Roman" panose="02020603050405020304" pitchFamily="18" charset="0"/>
                <a:cs typeface="Times New Roman" panose="02020603050405020304" pitchFamily="18" charset="0"/>
              </a:rPr>
              <a:t> mua </a:t>
            </a:r>
            <a:r>
              <a:rPr lang="fr-FR" sz="2400" dirty="0" err="1" smtClean="0">
                <a:latin typeface=".VnArial"/>
                <a:ea typeface="Times New Roman" panose="02020603050405020304" pitchFamily="18" charset="0"/>
                <a:cs typeface="Times New Roman" panose="02020603050405020304" pitchFamily="18" charset="0"/>
              </a:rPr>
              <a:t>và</a:t>
            </a:r>
            <a:r>
              <a:rPr lang="fr-FR" sz="2400" dirty="0" smtClean="0">
                <a:latin typeface=".VnArial"/>
                <a:ea typeface="Times New Roman" panose="02020603050405020304" pitchFamily="18" charset="0"/>
                <a:cs typeface="Times New Roman" panose="02020603050405020304" pitchFamily="18" charset="0"/>
              </a:rPr>
              <a:t> </a:t>
            </a:r>
            <a:r>
              <a:rPr lang="fr-FR" sz="2400" dirty="0" err="1" smtClean="0">
                <a:latin typeface=".VnArial"/>
                <a:ea typeface="Times New Roman" panose="02020603050405020304" pitchFamily="18" charset="0"/>
                <a:cs typeface="Times New Roman" panose="02020603050405020304" pitchFamily="18" charset="0"/>
              </a:rPr>
              <a:t>thay</a:t>
            </a:r>
            <a:r>
              <a:rPr lang="fr-FR" sz="2400" dirty="0" smtClean="0">
                <a:latin typeface=".VnArial"/>
                <a:ea typeface="Times New Roman" panose="02020603050405020304" pitchFamily="18" charset="0"/>
                <a:cs typeface="Times New Roman" panose="02020603050405020304" pitchFamily="18" charset="0"/>
              </a:rPr>
              <a:t> </a:t>
            </a:r>
            <a:r>
              <a:rPr lang="fr-FR" sz="2400" dirty="0" err="1" smtClean="0">
                <a:latin typeface=".VnArial"/>
                <a:ea typeface="Times New Roman" panose="02020603050405020304" pitchFamily="18" charset="0"/>
                <a:cs typeface="Times New Roman" panose="02020603050405020304" pitchFamily="18" charset="0"/>
              </a:rPr>
              <a:t>thế</a:t>
            </a:r>
            <a:endParaRPr lang="fr-FR" sz="2400" dirty="0" smtClean="0">
              <a:latin typeface=".VnArial"/>
              <a:ea typeface="Times New Roman" panose="02020603050405020304" pitchFamily="18" charset="0"/>
              <a:cs typeface="Times New Roman" panose="02020603050405020304" pitchFamily="18" charset="0"/>
            </a:endParaRPr>
          </a:p>
          <a:p>
            <a:pPr marL="342900" indent="-342900" algn="just">
              <a:lnSpc>
                <a:spcPct val="150000"/>
              </a:lnSpc>
              <a:spcBef>
                <a:spcPts val="600"/>
              </a:spcBef>
              <a:spcAft>
                <a:spcPts val="0"/>
              </a:spcAft>
              <a:buFont typeface="Wingdings" pitchFamily="2" charset="2"/>
              <a:buChar char="v"/>
            </a:pPr>
            <a:r>
              <a:rPr lang="fr-FR" sz="2400" dirty="0" err="1" smtClean="0">
                <a:effectLst/>
                <a:latin typeface=".VnArial"/>
                <a:ea typeface="Times New Roman" panose="02020603050405020304" pitchFamily="18" charset="0"/>
                <a:cs typeface="Times New Roman" panose="02020603050405020304" pitchFamily="18" charset="0"/>
              </a:rPr>
              <a:t>Giá</a:t>
            </a:r>
            <a:r>
              <a:rPr lang="fr-FR" sz="2400" dirty="0" smtClean="0">
                <a:effectLst/>
                <a:latin typeface=".VnArial"/>
                <a:ea typeface="Times New Roman" panose="02020603050405020304" pitchFamily="18" charset="0"/>
                <a:cs typeface="Times New Roman" panose="02020603050405020304" pitchFamily="18" charset="0"/>
              </a:rPr>
              <a:t> </a:t>
            </a:r>
            <a:r>
              <a:rPr lang="fr-FR" sz="2400" dirty="0" err="1" smtClean="0">
                <a:effectLst/>
                <a:latin typeface=".VnArial"/>
                <a:ea typeface="Times New Roman" panose="02020603050405020304" pitchFamily="18" charset="0"/>
                <a:cs typeface="Times New Roman" panose="02020603050405020304" pitchFamily="18" charset="0"/>
              </a:rPr>
              <a:t>thành</a:t>
            </a:r>
            <a:r>
              <a:rPr lang="fr-FR" sz="2400" dirty="0" smtClean="0">
                <a:effectLst/>
                <a:latin typeface=".VnArial"/>
                <a:ea typeface="Times New Roman" panose="02020603050405020304" pitchFamily="18" charset="0"/>
                <a:cs typeface="Times New Roman" panose="02020603050405020304" pitchFamily="18" charset="0"/>
              </a:rPr>
              <a:t> </a:t>
            </a:r>
            <a:r>
              <a:rPr lang="fr-FR" sz="2400" dirty="0" err="1" smtClean="0">
                <a:effectLst/>
                <a:latin typeface=".VnArial"/>
                <a:ea typeface="Times New Roman" panose="02020603050405020304" pitchFamily="18" charset="0"/>
                <a:cs typeface="Times New Roman" panose="02020603050405020304" pitchFamily="18" charset="0"/>
              </a:rPr>
              <a:t>thấp</a:t>
            </a:r>
            <a:endParaRPr lang="fr-FR" sz="2400" dirty="0" smtClean="0">
              <a:effectLst/>
              <a:latin typeface=".VnArial"/>
              <a:ea typeface="Times New Roman" panose="02020603050405020304" pitchFamily="18" charset="0"/>
              <a:cs typeface="Times New Roman" panose="02020603050405020304" pitchFamily="18" charset="0"/>
            </a:endParaRPr>
          </a:p>
          <a:p>
            <a:pPr marL="342900" indent="-342900" algn="just">
              <a:lnSpc>
                <a:spcPct val="150000"/>
              </a:lnSpc>
              <a:spcBef>
                <a:spcPts val="600"/>
              </a:spcBef>
              <a:spcAft>
                <a:spcPts val="0"/>
              </a:spcAft>
              <a:buFont typeface="Wingdings" pitchFamily="2" charset="2"/>
              <a:buChar char="v"/>
            </a:pPr>
            <a:r>
              <a:rPr lang="fr-FR" sz="2400" dirty="0" err="1" smtClean="0">
                <a:latin typeface=".VnArial"/>
                <a:ea typeface="Times New Roman" panose="02020603050405020304" pitchFamily="18" charset="0"/>
                <a:cs typeface="Times New Roman" panose="02020603050405020304" pitchFamily="18" charset="0"/>
              </a:rPr>
              <a:t>Ứng</a:t>
            </a:r>
            <a:r>
              <a:rPr lang="fr-FR" sz="2400" dirty="0" smtClean="0">
                <a:latin typeface=".VnArial"/>
                <a:ea typeface="Times New Roman" panose="02020603050405020304" pitchFamily="18" charset="0"/>
                <a:cs typeface="Times New Roman" panose="02020603050405020304" pitchFamily="18" charset="0"/>
              </a:rPr>
              <a:t> </a:t>
            </a:r>
            <a:r>
              <a:rPr lang="fr-FR" sz="2400" dirty="0" err="1" smtClean="0">
                <a:latin typeface=".VnArial"/>
                <a:ea typeface="Times New Roman" panose="02020603050405020304" pitchFamily="18" charset="0"/>
                <a:cs typeface="Times New Roman" panose="02020603050405020304" pitchFamily="18" charset="0"/>
              </a:rPr>
              <a:t>dụng</a:t>
            </a:r>
            <a:r>
              <a:rPr lang="fr-FR" sz="2400" dirty="0" smtClean="0">
                <a:latin typeface=".VnArial"/>
                <a:ea typeface="Times New Roman" panose="02020603050405020304" pitchFamily="18" charset="0"/>
                <a:cs typeface="Times New Roman" panose="02020603050405020304" pitchFamily="18" charset="0"/>
              </a:rPr>
              <a:t> </a:t>
            </a:r>
            <a:r>
              <a:rPr lang="fr-FR" sz="2400" dirty="0" err="1" smtClean="0">
                <a:latin typeface=".VnArial"/>
                <a:ea typeface="Times New Roman" panose="02020603050405020304" pitchFamily="18" charset="0"/>
                <a:cs typeface="Times New Roman" panose="02020603050405020304" pitchFamily="18" charset="0"/>
              </a:rPr>
              <a:t>công</a:t>
            </a:r>
            <a:r>
              <a:rPr lang="fr-FR" sz="2400" dirty="0" smtClean="0">
                <a:latin typeface=".VnArial"/>
                <a:ea typeface="Times New Roman" panose="02020603050405020304" pitchFamily="18" charset="0"/>
                <a:cs typeface="Times New Roman" panose="02020603050405020304" pitchFamily="18" charset="0"/>
              </a:rPr>
              <a:t> </a:t>
            </a:r>
            <a:r>
              <a:rPr lang="fr-FR" sz="2400" dirty="0" err="1" smtClean="0">
                <a:latin typeface=".VnArial"/>
                <a:ea typeface="Times New Roman" panose="02020603050405020304" pitchFamily="18" charset="0"/>
                <a:cs typeface="Times New Roman" panose="02020603050405020304" pitchFamily="18" charset="0"/>
              </a:rPr>
              <a:t>nghệ</a:t>
            </a:r>
            <a:r>
              <a:rPr lang="fr-FR" sz="2400" dirty="0" smtClean="0">
                <a:latin typeface=".VnArial"/>
                <a:ea typeface="Times New Roman" panose="02020603050405020304" pitchFamily="18" charset="0"/>
                <a:cs typeface="Times New Roman" panose="02020603050405020304" pitchFamily="18" charset="0"/>
              </a:rPr>
              <a:t> 4.0</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8888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endParaRPr lang="en-US" sz="2800" b="1" dirty="0" smtClean="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PHẦN 2: PHẠM VI ỨNG DỤNG</a:t>
            </a:r>
          </a:p>
          <a:p>
            <a:pPr marL="0" indent="0">
              <a:buNone/>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828800"/>
            <a:ext cx="8610600" cy="3108543"/>
          </a:xfrm>
          <a:prstGeom prst="rect">
            <a:avLst/>
          </a:prstGeom>
        </p:spPr>
        <p:txBody>
          <a:bodyPr wrap="square">
            <a:spAutoFit/>
          </a:bodyPr>
          <a:lstStyle/>
          <a:p>
            <a:pPr marL="457200" lvl="0" indent="-457200">
              <a:buFont typeface="Wingdings" pitchFamily="2" charset="2"/>
              <a:buChar char="v"/>
            </a:pPr>
            <a:r>
              <a:rPr lang="fr-FR" sz="2800" dirty="0" err="1"/>
              <a:t>Thực</a:t>
            </a:r>
            <a:r>
              <a:rPr lang="fr-FR" sz="2800" dirty="0"/>
              <a:t> </a:t>
            </a:r>
            <a:r>
              <a:rPr lang="fr-FR" sz="2800" dirty="0" err="1"/>
              <a:t>tập</a:t>
            </a:r>
            <a:r>
              <a:rPr lang="fr-FR" sz="2800" dirty="0"/>
              <a:t> </a:t>
            </a:r>
            <a:r>
              <a:rPr lang="fr-FR" sz="2800" dirty="0" err="1"/>
              <a:t>điện</a:t>
            </a:r>
            <a:r>
              <a:rPr lang="fr-FR" sz="2800" dirty="0"/>
              <a:t> </a:t>
            </a:r>
            <a:r>
              <a:rPr lang="fr-FR" sz="2800" dirty="0" err="1"/>
              <a:t>ôtô</a:t>
            </a:r>
            <a:r>
              <a:rPr lang="fr-FR" sz="2800" dirty="0"/>
              <a:t> </a:t>
            </a:r>
            <a:r>
              <a:rPr lang="fr-FR" sz="2800" dirty="0" err="1"/>
              <a:t>hệ</a:t>
            </a:r>
            <a:r>
              <a:rPr lang="fr-FR" sz="2800" dirty="0"/>
              <a:t> </a:t>
            </a:r>
            <a:r>
              <a:rPr lang="fr-FR" sz="2800" dirty="0" err="1"/>
              <a:t>cao</a:t>
            </a:r>
            <a:r>
              <a:rPr lang="fr-FR" sz="2800" dirty="0"/>
              <a:t> </a:t>
            </a:r>
            <a:r>
              <a:rPr lang="fr-FR" sz="2800" dirty="0" err="1"/>
              <a:t>đẳng</a:t>
            </a:r>
            <a:r>
              <a:rPr lang="fr-FR" sz="2800" dirty="0"/>
              <a:t> </a:t>
            </a:r>
            <a:r>
              <a:rPr lang="fr-FR" sz="2800" dirty="0" err="1"/>
              <a:t>kỹ</a:t>
            </a:r>
            <a:r>
              <a:rPr lang="fr-FR" sz="2800" dirty="0"/>
              <a:t> </a:t>
            </a:r>
            <a:r>
              <a:rPr lang="fr-FR" sz="2800" dirty="0" err="1"/>
              <a:t>thuật</a:t>
            </a:r>
            <a:r>
              <a:rPr lang="fr-FR" sz="2800" dirty="0"/>
              <a:t> </a:t>
            </a:r>
            <a:r>
              <a:rPr lang="fr-FR" sz="2800" dirty="0" err="1"/>
              <a:t>ngành</a:t>
            </a:r>
            <a:r>
              <a:rPr lang="fr-FR" sz="2800" dirty="0"/>
              <a:t> </a:t>
            </a:r>
            <a:r>
              <a:rPr lang="fr-FR" sz="2800" dirty="0" err="1"/>
              <a:t>công</a:t>
            </a:r>
            <a:r>
              <a:rPr lang="fr-FR" sz="2800" dirty="0"/>
              <a:t> </a:t>
            </a:r>
            <a:r>
              <a:rPr lang="fr-FR" sz="2800" dirty="0" err="1"/>
              <a:t>nghệ</a:t>
            </a:r>
            <a:r>
              <a:rPr lang="fr-FR" sz="2800" dirty="0"/>
              <a:t> </a:t>
            </a:r>
            <a:r>
              <a:rPr lang="fr-FR" sz="2800" dirty="0" err="1"/>
              <a:t>kỹ</a:t>
            </a:r>
            <a:r>
              <a:rPr lang="fr-FR" sz="2800" dirty="0"/>
              <a:t> </a:t>
            </a:r>
            <a:r>
              <a:rPr lang="fr-FR" sz="2800" dirty="0" err="1"/>
              <a:t>thuật</a:t>
            </a:r>
            <a:r>
              <a:rPr lang="fr-FR" sz="2800" dirty="0"/>
              <a:t> ô </a:t>
            </a:r>
            <a:r>
              <a:rPr lang="fr-FR" sz="2800" dirty="0" err="1" smtClean="0"/>
              <a:t>tô</a:t>
            </a:r>
            <a:r>
              <a:rPr lang="fr-FR" sz="2800" dirty="0" smtClean="0"/>
              <a:t>. </a:t>
            </a:r>
          </a:p>
          <a:p>
            <a:pPr lvl="0"/>
            <a:endParaRPr lang="en-US" sz="2800" dirty="0"/>
          </a:p>
          <a:p>
            <a:pPr marL="457200" lvl="0" indent="-457200">
              <a:buFont typeface="Wingdings" pitchFamily="2" charset="2"/>
              <a:buChar char="v"/>
            </a:pPr>
            <a:r>
              <a:rPr lang="fr-FR" sz="2800" dirty="0" err="1"/>
              <a:t>Thực</a:t>
            </a:r>
            <a:r>
              <a:rPr lang="fr-FR" sz="2800" dirty="0"/>
              <a:t> </a:t>
            </a:r>
            <a:r>
              <a:rPr lang="fr-FR" sz="2800" dirty="0" err="1"/>
              <a:t>tập</a:t>
            </a:r>
            <a:r>
              <a:rPr lang="fr-FR" sz="2800" dirty="0"/>
              <a:t> </a:t>
            </a:r>
            <a:r>
              <a:rPr lang="fr-FR" sz="2800" dirty="0" err="1"/>
              <a:t>điện</a:t>
            </a:r>
            <a:r>
              <a:rPr lang="fr-FR" sz="2800" dirty="0"/>
              <a:t> </a:t>
            </a:r>
            <a:r>
              <a:rPr lang="fr-FR" sz="2800" dirty="0" err="1"/>
              <a:t>ôtô</a:t>
            </a:r>
            <a:r>
              <a:rPr lang="fr-FR" sz="2800" dirty="0"/>
              <a:t> </a:t>
            </a:r>
            <a:r>
              <a:rPr lang="fr-FR" sz="2800" dirty="0" err="1"/>
              <a:t>hệ</a:t>
            </a:r>
            <a:r>
              <a:rPr lang="fr-FR" sz="2800" dirty="0"/>
              <a:t> </a:t>
            </a:r>
            <a:r>
              <a:rPr lang="fr-FR" sz="2800" dirty="0" err="1"/>
              <a:t>trung</a:t>
            </a:r>
            <a:r>
              <a:rPr lang="fr-FR" sz="2800" dirty="0"/>
              <a:t> </a:t>
            </a:r>
            <a:r>
              <a:rPr lang="fr-FR" sz="2800" dirty="0" err="1"/>
              <a:t>cấp</a:t>
            </a:r>
            <a:r>
              <a:rPr lang="fr-FR" sz="2800" dirty="0"/>
              <a:t> </a:t>
            </a:r>
            <a:r>
              <a:rPr lang="fr-FR" sz="2800" dirty="0" err="1"/>
              <a:t>kỹ</a:t>
            </a:r>
            <a:r>
              <a:rPr lang="fr-FR" sz="2800" dirty="0"/>
              <a:t> </a:t>
            </a:r>
            <a:r>
              <a:rPr lang="fr-FR" sz="2800" dirty="0" err="1"/>
              <a:t>thuật</a:t>
            </a:r>
            <a:r>
              <a:rPr lang="fr-FR" sz="2800" dirty="0"/>
              <a:t> </a:t>
            </a:r>
            <a:r>
              <a:rPr lang="fr-FR" sz="2800" dirty="0" err="1"/>
              <a:t>ngành</a:t>
            </a:r>
            <a:r>
              <a:rPr lang="fr-FR" sz="2800" dirty="0"/>
              <a:t> </a:t>
            </a:r>
            <a:r>
              <a:rPr lang="fr-FR" sz="2800" dirty="0" err="1"/>
              <a:t>công</a:t>
            </a:r>
            <a:r>
              <a:rPr lang="fr-FR" sz="2800" dirty="0"/>
              <a:t> </a:t>
            </a:r>
            <a:r>
              <a:rPr lang="fr-FR" sz="2800" dirty="0" err="1"/>
              <a:t>nghệ</a:t>
            </a:r>
            <a:r>
              <a:rPr lang="fr-FR" sz="2800" dirty="0"/>
              <a:t> </a:t>
            </a:r>
            <a:r>
              <a:rPr lang="fr-FR" sz="2800" dirty="0" err="1"/>
              <a:t>kỹ</a:t>
            </a:r>
            <a:r>
              <a:rPr lang="fr-FR" sz="2800" dirty="0"/>
              <a:t> </a:t>
            </a:r>
            <a:r>
              <a:rPr lang="fr-FR" sz="2800" dirty="0" err="1"/>
              <a:t>thuật</a:t>
            </a:r>
            <a:r>
              <a:rPr lang="fr-FR" sz="2800" dirty="0"/>
              <a:t> ô </a:t>
            </a:r>
            <a:r>
              <a:rPr lang="fr-FR" sz="2800" dirty="0" err="1" smtClean="0"/>
              <a:t>tô</a:t>
            </a:r>
            <a:r>
              <a:rPr lang="fr-FR" sz="2800" dirty="0" smtClean="0"/>
              <a:t>. </a:t>
            </a:r>
            <a:endParaRPr lang="en-US" sz="2800" dirty="0"/>
          </a:p>
          <a:p>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51584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3999"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endParaRPr lang="en-US" altLang="en-US" sz="2800" dirty="0" smtClean="0">
              <a:latin typeface="Times New Roman" panose="02020603050405020304" pitchFamily="18" charset="0"/>
              <a:cs typeface="Times New Roman" panose="02020603050405020304" pitchFamily="18" charset="0"/>
            </a:endParaRPr>
          </a:p>
          <a:p>
            <a:pPr algn="ct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a:t>
            </a:r>
            <a:r>
              <a:rPr lang="en-US" altLang="en-US" sz="2800" b="1" dirty="0" smtClean="0">
                <a:solidFill>
                  <a:schemeClr val="bg1"/>
                </a:solidFill>
                <a:latin typeface="Times New Roman" panose="02020603050405020304" pitchFamily="18" charset="0"/>
                <a:cs typeface="Times New Roman" panose="02020603050405020304" pitchFamily="18" charset="0"/>
              </a:rPr>
              <a:t>THUẬT</a:t>
            </a:r>
          </a:p>
          <a:p>
            <a:pPr algn="ctr"/>
            <a:endParaRPr lang="en-US" sz="2800" b="1" dirty="0">
              <a:solidFill>
                <a:schemeClr val="bg1">
                  <a:lumMod val="95000"/>
                </a:schemeClr>
              </a:solidFill>
              <a:latin typeface="Times New Roman" panose="02020603050405020304" pitchFamily="18" charset="0"/>
              <a:cs typeface="Times New Roman" panose="02020603050405020304" pitchFamily="18" charset="0"/>
            </a:endParaRPr>
          </a:p>
          <a:p>
            <a:pPr marL="0" indent="0">
              <a:buNone/>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9" name="Picture 8"/>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8200" y="1318231"/>
            <a:ext cx="7543800" cy="4853970"/>
          </a:xfrm>
          <a:prstGeom prst="rect">
            <a:avLst/>
          </a:prstGeom>
          <a:noFill/>
          <a:ln>
            <a:noFill/>
          </a:ln>
        </p:spPr>
      </p:pic>
      <p:sp>
        <p:nvSpPr>
          <p:cNvPr id="3" name="Rectangle 2"/>
          <p:cNvSpPr/>
          <p:nvPr/>
        </p:nvSpPr>
        <p:spPr>
          <a:xfrm>
            <a:off x="2401803" y="6311607"/>
            <a:ext cx="4608954" cy="369332"/>
          </a:xfrm>
          <a:prstGeom prst="rect">
            <a:avLst/>
          </a:prstGeom>
        </p:spPr>
        <p:txBody>
          <a:bodyPr wrap="none">
            <a:spAutoFit/>
          </a:bodyPr>
          <a:lstStyle/>
          <a:p>
            <a:r>
              <a:rPr lang="fr-FR" b="1" i="1" dirty="0" err="1"/>
              <a:t>Hình</a:t>
            </a:r>
            <a:r>
              <a:rPr lang="fr-FR" b="1" i="1" dirty="0"/>
              <a:t> </a:t>
            </a:r>
            <a:r>
              <a:rPr lang="fr-FR" b="1" i="1" dirty="0" smtClean="0"/>
              <a:t>3.1: </a:t>
            </a:r>
            <a:r>
              <a:rPr lang="fr-FR" b="1" i="1" dirty="0" err="1"/>
              <a:t>Mô</a:t>
            </a:r>
            <a:r>
              <a:rPr lang="fr-FR" b="1" i="1" dirty="0"/>
              <a:t> </a:t>
            </a:r>
            <a:r>
              <a:rPr lang="fr-FR" b="1" i="1" dirty="0" err="1"/>
              <a:t>hình</a:t>
            </a:r>
            <a:r>
              <a:rPr lang="fr-FR" b="1" i="1" dirty="0"/>
              <a:t> </a:t>
            </a:r>
            <a:r>
              <a:rPr lang="fr-FR" b="1" i="1" dirty="0" err="1"/>
              <a:t>hệ</a:t>
            </a:r>
            <a:r>
              <a:rPr lang="fr-FR" b="1" i="1" dirty="0"/>
              <a:t> </a:t>
            </a:r>
            <a:r>
              <a:rPr lang="fr-FR" b="1" i="1" dirty="0" err="1"/>
              <a:t>thống</a:t>
            </a:r>
            <a:r>
              <a:rPr lang="fr-FR" b="1" i="1" dirty="0"/>
              <a:t> </a:t>
            </a:r>
            <a:r>
              <a:rPr lang="fr-FR" b="1" i="1" dirty="0" err="1"/>
              <a:t>điện</a:t>
            </a:r>
            <a:r>
              <a:rPr lang="fr-FR" b="1" i="1" dirty="0"/>
              <a:t> </a:t>
            </a:r>
            <a:r>
              <a:rPr lang="fr-FR" b="1" i="1" dirty="0" err="1"/>
              <a:t>trên</a:t>
            </a:r>
            <a:r>
              <a:rPr lang="fr-FR" b="1" i="1" dirty="0"/>
              <a:t> </a:t>
            </a:r>
            <a:r>
              <a:rPr lang="fr-FR" b="1" i="1" dirty="0" err="1"/>
              <a:t>ôtô</a:t>
            </a:r>
            <a:endParaRPr lang="en-US" dirty="0"/>
          </a:p>
        </p:txBody>
      </p:sp>
    </p:spTree>
    <p:extLst>
      <p:ext uri="{BB962C8B-B14F-4D97-AF65-F5344CB8AC3E}">
        <p14:creationId xmlns:p14="http://schemas.microsoft.com/office/powerpoint/2010/main" val="2769420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0963" name="Rectangle 1"/>
          <p:cNvSpPr>
            <a:spLocks noChangeArrowheads="1"/>
          </p:cNvSpPr>
          <p:nvPr/>
        </p:nvSpPr>
        <p:spPr bwMode="auto">
          <a:xfrm>
            <a:off x="609600" y="1138535"/>
            <a:ext cx="8267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3.1 </a:t>
            </a:r>
            <a:r>
              <a:rPr lang="en-US" alt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Cấu</a:t>
            </a:r>
            <a:r>
              <a:rPr lang="en-US" alt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tạo</a:t>
            </a:r>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0965" name="Rectangle 5"/>
          <p:cNvSpPr>
            <a:spLocks noChangeArrowheads="1"/>
          </p:cNvSpPr>
          <p:nvPr/>
        </p:nvSpPr>
        <p:spPr bwMode="auto">
          <a:xfrm>
            <a:off x="609600" y="1685925"/>
            <a:ext cx="8034338" cy="10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347663" algn="just"/>
            <a:endParaRPr lang="en-US" sz="2400" dirty="0"/>
          </a:p>
          <a:p>
            <a:pPr algn="just" eaLnBrk="1" hangingPunct="1">
              <a:lnSpc>
                <a:spcPct val="150000"/>
              </a:lnSpc>
              <a:spcBef>
                <a:spcPts val="400"/>
              </a:spcBef>
              <a:spcAft>
                <a:spcPts val="400"/>
              </a:spcAft>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Picture 6"/>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12097" y="2057400"/>
            <a:ext cx="3519805" cy="3162300"/>
          </a:xfrm>
          <a:prstGeom prst="rect">
            <a:avLst/>
          </a:prstGeom>
          <a:noFill/>
          <a:ln>
            <a:noFill/>
          </a:ln>
        </p:spPr>
      </p:pic>
      <p:sp>
        <p:nvSpPr>
          <p:cNvPr id="2" name="Rectangle 1"/>
          <p:cNvSpPr/>
          <p:nvPr/>
        </p:nvSpPr>
        <p:spPr>
          <a:xfrm>
            <a:off x="1816894" y="5525869"/>
            <a:ext cx="5619750" cy="369332"/>
          </a:xfrm>
          <a:prstGeom prst="rect">
            <a:avLst/>
          </a:prstGeom>
        </p:spPr>
        <p:txBody>
          <a:bodyPr wrap="square">
            <a:spAutoFit/>
          </a:bodyPr>
          <a:lstStyle/>
          <a:p>
            <a:r>
              <a:rPr lang="fr-FR" b="1" i="1" dirty="0" err="1"/>
              <a:t>Hình</a:t>
            </a:r>
            <a:r>
              <a:rPr lang="fr-FR" b="1" i="1" dirty="0"/>
              <a:t> </a:t>
            </a:r>
            <a:r>
              <a:rPr lang="fr-FR" b="1" i="1" dirty="0" smtClean="0"/>
              <a:t>3.2 : </a:t>
            </a:r>
            <a:r>
              <a:rPr lang="fr-FR" b="1" i="1" dirty="0" err="1"/>
              <a:t>Hệ</a:t>
            </a:r>
            <a:r>
              <a:rPr lang="fr-FR" b="1" i="1" dirty="0"/>
              <a:t> </a:t>
            </a:r>
            <a:r>
              <a:rPr lang="fr-FR" b="1" i="1" dirty="0" err="1"/>
              <a:t>thống</a:t>
            </a:r>
            <a:r>
              <a:rPr lang="fr-FR" b="1" i="1" dirty="0"/>
              <a:t> </a:t>
            </a:r>
            <a:r>
              <a:rPr lang="fr-FR" b="1" i="1" dirty="0" err="1"/>
              <a:t>phun</a:t>
            </a:r>
            <a:r>
              <a:rPr lang="fr-FR" b="1" i="1" dirty="0"/>
              <a:t> </a:t>
            </a:r>
            <a:r>
              <a:rPr lang="fr-FR" b="1" i="1" dirty="0" err="1"/>
              <a:t>xăng</a:t>
            </a:r>
            <a:r>
              <a:rPr lang="fr-FR" b="1" i="1" dirty="0"/>
              <a:t>, </a:t>
            </a:r>
            <a:r>
              <a:rPr lang="fr-FR" b="1" i="1" dirty="0" err="1"/>
              <a:t>đánh</a:t>
            </a:r>
            <a:r>
              <a:rPr lang="fr-FR" b="1" i="1" dirty="0"/>
              <a:t> </a:t>
            </a:r>
            <a:r>
              <a:rPr lang="fr-FR" b="1" i="1" dirty="0" err="1"/>
              <a:t>lửa</a:t>
            </a:r>
            <a:r>
              <a:rPr lang="fr-FR" b="1" i="1" dirty="0"/>
              <a:t> </a:t>
            </a:r>
            <a:r>
              <a:rPr lang="fr-FR" b="1" i="1" dirty="0" err="1"/>
              <a:t>trực</a:t>
            </a:r>
            <a:r>
              <a:rPr lang="fr-FR" b="1" i="1" dirty="0"/>
              <a:t> </a:t>
            </a:r>
            <a:r>
              <a:rPr lang="fr-FR" b="1" i="1" dirty="0" err="1"/>
              <a:t>tiếp</a:t>
            </a:r>
            <a:endParaRPr lang="en-US" dirty="0"/>
          </a:p>
        </p:txBody>
      </p:sp>
    </p:spTree>
    <p:extLst>
      <p:ext uri="{BB962C8B-B14F-4D97-AF65-F5344CB8AC3E}">
        <p14:creationId xmlns:p14="http://schemas.microsoft.com/office/powerpoint/2010/main" val="73093656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5434" y="55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4400" y="2014912"/>
            <a:ext cx="3968157" cy="2861888"/>
          </a:xfrm>
          <a:prstGeom prst="rect">
            <a:avLst/>
          </a:prstGeom>
          <a:noFill/>
          <a:ln>
            <a:noFill/>
          </a:ln>
        </p:spPr>
      </p:pic>
      <p:pic>
        <p:nvPicPr>
          <p:cNvPr id="7" name="Picture 6"/>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37618" y="2045335"/>
            <a:ext cx="2590800" cy="2831465"/>
          </a:xfrm>
          <a:prstGeom prst="rect">
            <a:avLst/>
          </a:prstGeom>
          <a:noFill/>
          <a:ln>
            <a:noFill/>
          </a:ln>
        </p:spPr>
      </p:pic>
      <p:sp>
        <p:nvSpPr>
          <p:cNvPr id="2" name="Rectangle 1"/>
          <p:cNvSpPr/>
          <p:nvPr/>
        </p:nvSpPr>
        <p:spPr>
          <a:xfrm>
            <a:off x="2588321" y="5562600"/>
            <a:ext cx="4301177" cy="369332"/>
          </a:xfrm>
          <a:prstGeom prst="rect">
            <a:avLst/>
          </a:prstGeom>
        </p:spPr>
        <p:txBody>
          <a:bodyPr wrap="none">
            <a:spAutoFit/>
          </a:bodyPr>
          <a:lstStyle/>
          <a:p>
            <a:r>
              <a:rPr lang="fr-FR" b="1" i="1" dirty="0" err="1"/>
              <a:t>Hình</a:t>
            </a:r>
            <a:r>
              <a:rPr lang="fr-FR" b="1" i="1" dirty="0"/>
              <a:t> </a:t>
            </a:r>
            <a:r>
              <a:rPr lang="fr-FR" b="1" i="1" dirty="0" smtClean="0"/>
              <a:t>3.3 : </a:t>
            </a:r>
            <a:r>
              <a:rPr lang="fr-FR" b="1" i="1" dirty="0" err="1"/>
              <a:t>Hệ</a:t>
            </a:r>
            <a:r>
              <a:rPr lang="fr-FR" b="1" i="1" dirty="0"/>
              <a:t> </a:t>
            </a:r>
            <a:r>
              <a:rPr lang="fr-FR" b="1" i="1" dirty="0" err="1"/>
              <a:t>thống</a:t>
            </a:r>
            <a:r>
              <a:rPr lang="fr-FR" b="1" i="1" dirty="0"/>
              <a:t> </a:t>
            </a:r>
            <a:r>
              <a:rPr lang="fr-FR" b="1" i="1" dirty="0" err="1"/>
              <a:t>điều</a:t>
            </a:r>
            <a:r>
              <a:rPr lang="fr-FR" b="1" i="1" dirty="0"/>
              <a:t> </a:t>
            </a:r>
            <a:r>
              <a:rPr lang="fr-FR" b="1" i="1" dirty="0" err="1"/>
              <a:t>khiển</a:t>
            </a:r>
            <a:r>
              <a:rPr lang="fr-FR" b="1" i="1" dirty="0"/>
              <a:t> </a:t>
            </a:r>
            <a:r>
              <a:rPr lang="fr-FR" b="1" i="1" dirty="0" err="1"/>
              <a:t>gương</a:t>
            </a:r>
            <a:endParaRPr lang="en-US" dirty="0"/>
          </a:p>
        </p:txBody>
      </p:sp>
    </p:spTree>
    <p:extLst>
      <p:ext uri="{BB962C8B-B14F-4D97-AF65-F5344CB8AC3E}">
        <p14:creationId xmlns:p14="http://schemas.microsoft.com/office/powerpoint/2010/main" val="285024718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55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2947640" y="2057400"/>
            <a:ext cx="3657600" cy="2590800"/>
          </a:xfrm>
          <a:prstGeom prst="rect">
            <a:avLst/>
          </a:prstGeom>
          <a:noFill/>
          <a:ln>
            <a:noFill/>
          </a:ln>
        </p:spPr>
      </p:pic>
      <p:sp>
        <p:nvSpPr>
          <p:cNvPr id="2" name="Rectangle 1"/>
          <p:cNvSpPr/>
          <p:nvPr/>
        </p:nvSpPr>
        <p:spPr>
          <a:xfrm>
            <a:off x="2650698" y="5137666"/>
            <a:ext cx="4238661" cy="369332"/>
          </a:xfrm>
          <a:prstGeom prst="rect">
            <a:avLst/>
          </a:prstGeom>
        </p:spPr>
        <p:txBody>
          <a:bodyPr wrap="none">
            <a:spAutoFit/>
          </a:bodyPr>
          <a:lstStyle/>
          <a:p>
            <a:r>
              <a:rPr lang="fr-FR" b="1" i="1" dirty="0" err="1"/>
              <a:t>Hình</a:t>
            </a:r>
            <a:r>
              <a:rPr lang="fr-FR" b="1" i="1" dirty="0"/>
              <a:t> </a:t>
            </a:r>
            <a:r>
              <a:rPr lang="fr-FR" b="1" i="1" dirty="0" smtClean="0"/>
              <a:t>3.4 : </a:t>
            </a:r>
            <a:r>
              <a:rPr lang="fr-FR" b="1" i="1" dirty="0" err="1"/>
              <a:t>M</a:t>
            </a:r>
            <a:r>
              <a:rPr lang="fr-FR" b="1" i="1" dirty="0" err="1" smtClean="0"/>
              <a:t>ô</a:t>
            </a:r>
            <a:r>
              <a:rPr lang="fr-FR" b="1" i="1" dirty="0" smtClean="0"/>
              <a:t> </a:t>
            </a:r>
            <a:r>
              <a:rPr lang="fr-FR" b="1" i="1" dirty="0" err="1"/>
              <a:t>tơ</a:t>
            </a:r>
            <a:r>
              <a:rPr lang="fr-FR" b="1" i="1" dirty="0"/>
              <a:t> </a:t>
            </a:r>
            <a:r>
              <a:rPr lang="fr-FR" b="1" i="1" dirty="0" err="1"/>
              <a:t>nâng</a:t>
            </a:r>
            <a:r>
              <a:rPr lang="fr-FR" b="1" i="1" dirty="0"/>
              <a:t> </a:t>
            </a:r>
            <a:r>
              <a:rPr lang="fr-FR" b="1" i="1" dirty="0" err="1"/>
              <a:t>hạ</a:t>
            </a:r>
            <a:r>
              <a:rPr lang="fr-FR" b="1" i="1" dirty="0"/>
              <a:t> </a:t>
            </a:r>
            <a:r>
              <a:rPr lang="fr-FR" b="1" i="1" dirty="0" err="1"/>
              <a:t>cửa</a:t>
            </a:r>
            <a:r>
              <a:rPr lang="fr-FR" b="1" i="1" dirty="0"/>
              <a:t> </a:t>
            </a:r>
            <a:r>
              <a:rPr lang="fr-FR" b="1" i="1" dirty="0" err="1"/>
              <a:t>sơ</a:t>
            </a:r>
            <a:r>
              <a:rPr lang="fr-FR" b="1" i="1" dirty="0"/>
              <a:t> </a:t>
            </a:r>
            <a:r>
              <a:rPr lang="fr-FR" b="1" i="1" dirty="0" err="1"/>
              <a:t>điện</a:t>
            </a:r>
            <a:endParaRPr lang="en-US" dirty="0"/>
          </a:p>
        </p:txBody>
      </p:sp>
    </p:spTree>
    <p:extLst>
      <p:ext uri="{BB962C8B-B14F-4D97-AF65-F5344CB8AC3E}">
        <p14:creationId xmlns:p14="http://schemas.microsoft.com/office/powerpoint/2010/main" val="1531378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2514600" y="2411412"/>
            <a:ext cx="1719262" cy="2172335"/>
          </a:xfrm>
          <a:prstGeom prst="rect">
            <a:avLst/>
          </a:prstGeom>
          <a:noFill/>
          <a:ln>
            <a:noFill/>
          </a:ln>
        </p:spPr>
      </p:pic>
      <p:pic>
        <p:nvPicPr>
          <p:cNvPr id="7" name="Picture 6"/>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57800" y="2423160"/>
            <a:ext cx="1796670" cy="2148840"/>
          </a:xfrm>
          <a:prstGeom prst="rect">
            <a:avLst/>
          </a:prstGeom>
          <a:noFill/>
          <a:ln>
            <a:noFill/>
          </a:ln>
        </p:spPr>
      </p:pic>
      <p:sp>
        <p:nvSpPr>
          <p:cNvPr id="2" name="Rectangle 1"/>
          <p:cNvSpPr/>
          <p:nvPr/>
        </p:nvSpPr>
        <p:spPr>
          <a:xfrm>
            <a:off x="2590800" y="5410200"/>
            <a:ext cx="4479111" cy="369332"/>
          </a:xfrm>
          <a:prstGeom prst="rect">
            <a:avLst/>
          </a:prstGeom>
        </p:spPr>
        <p:txBody>
          <a:bodyPr wrap="none">
            <a:spAutoFit/>
          </a:bodyPr>
          <a:lstStyle/>
          <a:p>
            <a:r>
              <a:rPr lang="fr-FR" b="1" i="1" dirty="0" err="1"/>
              <a:t>Hình</a:t>
            </a:r>
            <a:r>
              <a:rPr lang="fr-FR" b="1" i="1" dirty="0"/>
              <a:t> </a:t>
            </a:r>
            <a:r>
              <a:rPr lang="fr-FR" b="1" i="1" dirty="0" smtClean="0"/>
              <a:t>3.5 : </a:t>
            </a:r>
            <a:r>
              <a:rPr lang="fr-FR" b="1" i="1" dirty="0" err="1"/>
              <a:t>Hệ</a:t>
            </a:r>
            <a:r>
              <a:rPr lang="fr-FR" b="1" i="1" dirty="0"/>
              <a:t> </a:t>
            </a:r>
            <a:r>
              <a:rPr lang="fr-FR" b="1" i="1" dirty="0" err="1"/>
              <a:t>thống</a:t>
            </a:r>
            <a:r>
              <a:rPr lang="fr-FR" b="1" i="1" dirty="0"/>
              <a:t> </a:t>
            </a:r>
            <a:r>
              <a:rPr lang="fr-FR" b="1" i="1" dirty="0" err="1"/>
              <a:t>gạt</a:t>
            </a:r>
            <a:r>
              <a:rPr lang="fr-FR" b="1" i="1" dirty="0"/>
              <a:t> </a:t>
            </a:r>
            <a:r>
              <a:rPr lang="fr-FR" b="1" i="1" dirty="0" err="1"/>
              <a:t>nước</a:t>
            </a:r>
            <a:r>
              <a:rPr lang="fr-FR" b="1" i="1" dirty="0"/>
              <a:t> - </a:t>
            </a:r>
            <a:r>
              <a:rPr lang="fr-FR" b="1" i="1" dirty="0" err="1"/>
              <a:t>rửa</a:t>
            </a:r>
            <a:r>
              <a:rPr lang="fr-FR" b="1" i="1" dirty="0"/>
              <a:t> </a:t>
            </a:r>
            <a:r>
              <a:rPr lang="fr-FR" b="1" i="1" dirty="0" err="1"/>
              <a:t>kính</a:t>
            </a:r>
            <a:endParaRPr lang="en-US" dirty="0"/>
          </a:p>
        </p:txBody>
      </p:sp>
    </p:spTree>
    <p:extLst>
      <p:ext uri="{BB962C8B-B14F-4D97-AF65-F5344CB8AC3E}">
        <p14:creationId xmlns:p14="http://schemas.microsoft.com/office/powerpoint/2010/main" val="1689162985"/>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05400" y="2346006"/>
            <a:ext cx="2209800" cy="2569464"/>
          </a:xfrm>
          <a:prstGeom prst="rect">
            <a:avLst/>
          </a:prstGeom>
          <a:noFill/>
          <a:ln>
            <a:noFill/>
          </a:ln>
        </p:spPr>
      </p:pic>
      <p:pic>
        <p:nvPicPr>
          <p:cNvPr id="7" name="Picture 6"/>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05000" y="2383416"/>
            <a:ext cx="2133600" cy="2569583"/>
          </a:xfrm>
          <a:prstGeom prst="rect">
            <a:avLst/>
          </a:prstGeom>
          <a:noFill/>
          <a:ln>
            <a:noFill/>
          </a:ln>
        </p:spPr>
      </p:pic>
      <p:sp>
        <p:nvSpPr>
          <p:cNvPr id="2" name="Rectangle 1"/>
          <p:cNvSpPr/>
          <p:nvPr/>
        </p:nvSpPr>
        <p:spPr>
          <a:xfrm>
            <a:off x="2373971" y="5715000"/>
            <a:ext cx="4581703" cy="369332"/>
          </a:xfrm>
          <a:prstGeom prst="rect">
            <a:avLst/>
          </a:prstGeom>
        </p:spPr>
        <p:txBody>
          <a:bodyPr wrap="none">
            <a:spAutoFit/>
          </a:bodyPr>
          <a:lstStyle/>
          <a:p>
            <a:r>
              <a:rPr lang="fr-FR" b="1" i="1" dirty="0" err="1"/>
              <a:t>Hình</a:t>
            </a:r>
            <a:r>
              <a:rPr lang="fr-FR" b="1" i="1" dirty="0"/>
              <a:t> </a:t>
            </a:r>
            <a:r>
              <a:rPr lang="fr-FR" b="1" i="1" dirty="0" smtClean="0"/>
              <a:t>3.6 : </a:t>
            </a:r>
            <a:r>
              <a:rPr lang="fr-FR" b="1" i="1" dirty="0" err="1"/>
              <a:t>Hệ</a:t>
            </a:r>
            <a:r>
              <a:rPr lang="fr-FR" b="1" i="1" dirty="0"/>
              <a:t> </a:t>
            </a:r>
            <a:r>
              <a:rPr lang="fr-FR" b="1" i="1" dirty="0" err="1"/>
              <a:t>thống</a:t>
            </a:r>
            <a:r>
              <a:rPr lang="fr-FR" b="1" i="1" dirty="0"/>
              <a:t> </a:t>
            </a:r>
            <a:r>
              <a:rPr lang="fr-FR" b="1" i="1" dirty="0" err="1"/>
              <a:t>điều</a:t>
            </a:r>
            <a:r>
              <a:rPr lang="fr-FR" b="1" i="1" dirty="0"/>
              <a:t> </a:t>
            </a:r>
            <a:r>
              <a:rPr lang="fr-FR" b="1" i="1" dirty="0" err="1"/>
              <a:t>khiển</a:t>
            </a:r>
            <a:r>
              <a:rPr lang="fr-FR" b="1" i="1" dirty="0"/>
              <a:t> </a:t>
            </a:r>
            <a:r>
              <a:rPr lang="fr-FR" b="1" i="1" dirty="0" err="1"/>
              <a:t>khóa</a:t>
            </a:r>
            <a:r>
              <a:rPr lang="fr-FR" b="1" i="1" dirty="0"/>
              <a:t> </a:t>
            </a:r>
            <a:r>
              <a:rPr lang="fr-FR" b="1" i="1" dirty="0" err="1"/>
              <a:t>cửa</a:t>
            </a:r>
            <a:endParaRPr lang="en-US" dirty="0"/>
          </a:p>
        </p:txBody>
      </p:sp>
    </p:spTree>
    <p:extLst>
      <p:ext uri="{BB962C8B-B14F-4D97-AF65-F5344CB8AC3E}">
        <p14:creationId xmlns:p14="http://schemas.microsoft.com/office/powerpoint/2010/main" val="3834650694"/>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276600" y="1066801"/>
            <a:ext cx="2666998" cy="4648200"/>
          </a:xfrm>
          <a:prstGeom prst="rect">
            <a:avLst/>
          </a:prstGeom>
          <a:noFill/>
          <a:ln>
            <a:noFill/>
          </a:ln>
        </p:spPr>
      </p:pic>
      <p:sp>
        <p:nvSpPr>
          <p:cNvPr id="3" name="Rectangle 2"/>
          <p:cNvSpPr/>
          <p:nvPr/>
        </p:nvSpPr>
        <p:spPr>
          <a:xfrm>
            <a:off x="2819400" y="5410200"/>
            <a:ext cx="4007828" cy="369332"/>
          </a:xfrm>
          <a:prstGeom prst="rect">
            <a:avLst/>
          </a:prstGeom>
        </p:spPr>
        <p:txBody>
          <a:bodyPr wrap="none">
            <a:spAutoFit/>
          </a:bodyPr>
          <a:lstStyle/>
          <a:p>
            <a:r>
              <a:rPr lang="fr-FR" b="1" i="1" dirty="0" err="1"/>
              <a:t>Hình</a:t>
            </a:r>
            <a:r>
              <a:rPr lang="fr-FR" b="1" i="1" dirty="0"/>
              <a:t> </a:t>
            </a:r>
            <a:r>
              <a:rPr lang="fr-FR" b="1" i="1" dirty="0" smtClean="0"/>
              <a:t>3.7 : </a:t>
            </a:r>
            <a:r>
              <a:rPr lang="fr-FR" b="1" i="1" dirty="0" err="1"/>
              <a:t>Hệ</a:t>
            </a:r>
            <a:r>
              <a:rPr lang="fr-FR" b="1" i="1" dirty="0"/>
              <a:t> </a:t>
            </a:r>
            <a:r>
              <a:rPr lang="fr-FR" b="1" i="1" dirty="0" err="1"/>
              <a:t>thống</a:t>
            </a:r>
            <a:r>
              <a:rPr lang="fr-FR" b="1" i="1" dirty="0"/>
              <a:t> </a:t>
            </a:r>
            <a:r>
              <a:rPr lang="fr-FR" b="1" i="1" dirty="0" err="1"/>
              <a:t>khởi</a:t>
            </a:r>
            <a:r>
              <a:rPr lang="fr-FR" b="1" i="1" dirty="0"/>
              <a:t> </a:t>
            </a:r>
            <a:r>
              <a:rPr lang="fr-FR" b="1" i="1" dirty="0" err="1"/>
              <a:t>động</a:t>
            </a:r>
            <a:r>
              <a:rPr lang="fr-FR" b="1" i="1" dirty="0"/>
              <a:t> </a:t>
            </a:r>
            <a:r>
              <a:rPr lang="fr-FR" b="1" i="1" dirty="0" err="1"/>
              <a:t>điện</a:t>
            </a:r>
            <a:endParaRPr lang="en-US" dirty="0"/>
          </a:p>
        </p:txBody>
      </p:sp>
    </p:spTree>
    <p:extLst>
      <p:ext uri="{BB962C8B-B14F-4D97-AF65-F5344CB8AC3E}">
        <p14:creationId xmlns:p14="http://schemas.microsoft.com/office/powerpoint/2010/main" val="3067856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8586" y="0"/>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6" name="Picture 5" descr="C:\Users\KT2\Desktop\2.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41361" y="1305382"/>
            <a:ext cx="4069239" cy="2657017"/>
          </a:xfrm>
          <a:prstGeom prst="rect">
            <a:avLst/>
          </a:prstGeom>
          <a:noFill/>
          <a:ln>
            <a:noFill/>
          </a:ln>
        </p:spPr>
      </p:pic>
      <p:pic>
        <p:nvPicPr>
          <p:cNvPr id="7" name="Picture 6"/>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965813" y="710588"/>
            <a:ext cx="2670748" cy="3840373"/>
          </a:xfrm>
          <a:prstGeom prst="rect">
            <a:avLst/>
          </a:prstGeom>
          <a:noFill/>
          <a:ln>
            <a:noFill/>
          </a:ln>
        </p:spPr>
      </p:pic>
      <p:pic>
        <p:nvPicPr>
          <p:cNvPr id="8" name="Picture 7" descr="C:\Users\KT2\Desktop\1.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73485" y="4069271"/>
            <a:ext cx="3659111" cy="1874329"/>
          </a:xfrm>
          <a:prstGeom prst="rect">
            <a:avLst/>
          </a:prstGeom>
          <a:noFill/>
          <a:ln>
            <a:noFill/>
          </a:ln>
        </p:spPr>
      </p:pic>
      <p:sp>
        <p:nvSpPr>
          <p:cNvPr id="3" name="Rectangle 2"/>
          <p:cNvSpPr/>
          <p:nvPr/>
        </p:nvSpPr>
        <p:spPr>
          <a:xfrm>
            <a:off x="2493071" y="6019800"/>
            <a:ext cx="4442242" cy="369332"/>
          </a:xfrm>
          <a:prstGeom prst="rect">
            <a:avLst/>
          </a:prstGeom>
        </p:spPr>
        <p:txBody>
          <a:bodyPr wrap="none">
            <a:spAutoFit/>
          </a:bodyPr>
          <a:lstStyle/>
          <a:p>
            <a:r>
              <a:rPr lang="fr-FR" b="1" i="1" dirty="0" err="1"/>
              <a:t>Hình</a:t>
            </a:r>
            <a:r>
              <a:rPr lang="fr-FR" b="1" i="1" dirty="0"/>
              <a:t> </a:t>
            </a:r>
            <a:r>
              <a:rPr lang="fr-FR" b="1" i="1" dirty="0" smtClean="0"/>
              <a:t>3.8 : </a:t>
            </a:r>
            <a:r>
              <a:rPr lang="fr-FR" b="1" i="1" dirty="0" err="1"/>
              <a:t>Hệ</a:t>
            </a:r>
            <a:r>
              <a:rPr lang="fr-FR" b="1" i="1" dirty="0"/>
              <a:t> </a:t>
            </a:r>
            <a:r>
              <a:rPr lang="fr-FR" b="1" i="1" dirty="0" err="1"/>
              <a:t>thống</a:t>
            </a:r>
            <a:r>
              <a:rPr lang="fr-FR" b="1" i="1" dirty="0"/>
              <a:t> </a:t>
            </a:r>
            <a:r>
              <a:rPr lang="fr-FR" b="1" i="1" dirty="0" err="1"/>
              <a:t>tín</a:t>
            </a:r>
            <a:r>
              <a:rPr lang="fr-FR" b="1" i="1" dirty="0"/>
              <a:t> </a:t>
            </a:r>
            <a:r>
              <a:rPr lang="fr-FR" b="1" i="1" dirty="0" err="1"/>
              <a:t>hiệu</a:t>
            </a:r>
            <a:r>
              <a:rPr lang="fr-FR" b="1" i="1" dirty="0"/>
              <a:t> </a:t>
            </a:r>
            <a:r>
              <a:rPr lang="fr-FR" b="1" i="1" dirty="0" err="1"/>
              <a:t>chiếu</a:t>
            </a:r>
            <a:r>
              <a:rPr lang="fr-FR" b="1" i="1" dirty="0"/>
              <a:t> </a:t>
            </a:r>
            <a:r>
              <a:rPr lang="fr-FR" b="1" i="1" dirty="0" err="1"/>
              <a:t>sáng</a:t>
            </a:r>
            <a:endParaRPr lang="en-US" dirty="0"/>
          </a:p>
        </p:txBody>
      </p:sp>
    </p:spTree>
    <p:extLst>
      <p:ext uri="{BB962C8B-B14F-4D97-AF65-F5344CB8AC3E}">
        <p14:creationId xmlns:p14="http://schemas.microsoft.com/office/powerpoint/2010/main" val="256017350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a:t>
            </a:r>
            <a:r>
              <a:rPr lang="en-US" altLang="en-US" sz="2800" b="1" dirty="0" smtClean="0">
                <a:solidFill>
                  <a:schemeClr val="bg1"/>
                </a:solidFill>
                <a:latin typeface="Times New Roman" panose="02020603050405020304" pitchFamily="18" charset="0"/>
                <a:cs typeface="Times New Roman" panose="02020603050405020304" pitchFamily="18" charset="0"/>
              </a:rPr>
              <a:t>TẠO </a:t>
            </a:r>
            <a:r>
              <a:rPr lang="en-US" altLang="en-US" sz="2800" b="1" dirty="0">
                <a:solidFill>
                  <a:schemeClr val="bg1"/>
                </a:solidFill>
                <a:latin typeface="Times New Roman" panose="02020603050405020304" pitchFamily="18" charset="0"/>
                <a:cs typeface="Times New Roman" panose="02020603050405020304" pitchFamily="18" charset="0"/>
              </a:rPr>
              <a:t>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5" name="Picture 4" descr="C:\Users\KT2\Desktop\3.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52600" y="1752600"/>
            <a:ext cx="5638800" cy="3200400"/>
          </a:xfrm>
          <a:prstGeom prst="rect">
            <a:avLst/>
          </a:prstGeom>
          <a:noFill/>
          <a:ln>
            <a:noFill/>
          </a:ln>
        </p:spPr>
      </p:pic>
      <p:sp>
        <p:nvSpPr>
          <p:cNvPr id="2" name="Rectangle 1"/>
          <p:cNvSpPr/>
          <p:nvPr/>
        </p:nvSpPr>
        <p:spPr>
          <a:xfrm>
            <a:off x="2667000" y="5562600"/>
            <a:ext cx="4198585" cy="369332"/>
          </a:xfrm>
          <a:prstGeom prst="rect">
            <a:avLst/>
          </a:prstGeom>
        </p:spPr>
        <p:txBody>
          <a:bodyPr wrap="none">
            <a:spAutoFit/>
          </a:bodyPr>
          <a:lstStyle/>
          <a:p>
            <a:r>
              <a:rPr lang="fr-FR" b="1" i="1" dirty="0" err="1"/>
              <a:t>Hình</a:t>
            </a:r>
            <a:r>
              <a:rPr lang="fr-FR" b="1" i="1" dirty="0"/>
              <a:t> </a:t>
            </a:r>
            <a:r>
              <a:rPr lang="fr-FR" b="1" i="1" dirty="0" smtClean="0"/>
              <a:t>3.9 : </a:t>
            </a:r>
            <a:r>
              <a:rPr lang="fr-FR" b="1" i="1" dirty="0" err="1"/>
              <a:t>Hệ</a:t>
            </a:r>
            <a:r>
              <a:rPr lang="fr-FR" b="1" i="1" dirty="0"/>
              <a:t> </a:t>
            </a:r>
            <a:r>
              <a:rPr lang="fr-FR" b="1" i="1" dirty="0" err="1"/>
              <a:t>thống</a:t>
            </a:r>
            <a:r>
              <a:rPr lang="fr-FR" b="1" i="1" dirty="0"/>
              <a:t> </a:t>
            </a:r>
            <a:r>
              <a:rPr lang="fr-FR" b="1" i="1" dirty="0" err="1"/>
              <a:t>kiểm</a:t>
            </a:r>
            <a:r>
              <a:rPr lang="fr-FR" b="1" i="1" dirty="0"/>
              <a:t> </a:t>
            </a:r>
            <a:r>
              <a:rPr lang="fr-FR" b="1" i="1" dirty="0" err="1"/>
              <a:t>tra</a:t>
            </a:r>
            <a:r>
              <a:rPr lang="fr-FR" b="1" i="1" dirty="0"/>
              <a:t> </a:t>
            </a:r>
            <a:r>
              <a:rPr lang="fr-FR" b="1" i="1" dirty="0" err="1"/>
              <a:t>theo</a:t>
            </a:r>
            <a:r>
              <a:rPr lang="fr-FR" b="1" i="1" dirty="0"/>
              <a:t> </a:t>
            </a:r>
            <a:r>
              <a:rPr lang="fr-FR" b="1" i="1" dirty="0" err="1"/>
              <a:t>dõi</a:t>
            </a:r>
            <a:endParaRPr lang="en-US" dirty="0"/>
          </a:p>
        </p:txBody>
      </p:sp>
    </p:spTree>
    <p:extLst>
      <p:ext uri="{BB962C8B-B14F-4D97-AF65-F5344CB8AC3E}">
        <p14:creationId xmlns:p14="http://schemas.microsoft.com/office/powerpoint/2010/main" val="409142287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55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defRPr/>
            </a:pP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defRPr/>
            </a:pP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eaLnBrk="1" hangingPunct="1">
              <a:defRPr/>
            </a:pP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7" name="Picture 6" descr="C:\Users\KT2\Desktop\4.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7400" y="1905000"/>
            <a:ext cx="4961586" cy="2971801"/>
          </a:xfrm>
          <a:prstGeom prst="rect">
            <a:avLst/>
          </a:prstGeom>
          <a:noFill/>
          <a:ln>
            <a:noFill/>
          </a:ln>
        </p:spPr>
      </p:pic>
      <p:sp>
        <p:nvSpPr>
          <p:cNvPr id="5" name="Rectangle 4"/>
          <p:cNvSpPr/>
          <p:nvPr/>
        </p:nvSpPr>
        <p:spPr>
          <a:xfrm>
            <a:off x="2934291" y="5334000"/>
            <a:ext cx="3424848" cy="369332"/>
          </a:xfrm>
          <a:prstGeom prst="rect">
            <a:avLst/>
          </a:prstGeom>
        </p:spPr>
        <p:txBody>
          <a:bodyPr wrap="none">
            <a:spAutoFit/>
          </a:bodyPr>
          <a:lstStyle/>
          <a:p>
            <a:r>
              <a:rPr lang="fr-FR" b="1" i="1" dirty="0" err="1"/>
              <a:t>Hình</a:t>
            </a:r>
            <a:r>
              <a:rPr lang="fr-FR" b="1" i="1" dirty="0"/>
              <a:t> </a:t>
            </a:r>
            <a:r>
              <a:rPr lang="fr-FR" b="1" i="1" dirty="0" smtClean="0"/>
              <a:t>3.10: </a:t>
            </a:r>
            <a:r>
              <a:rPr lang="fr-FR" b="1" i="1" dirty="0" err="1"/>
              <a:t>Hệ</a:t>
            </a:r>
            <a:r>
              <a:rPr lang="fr-FR" b="1" i="1" dirty="0"/>
              <a:t> </a:t>
            </a:r>
            <a:r>
              <a:rPr lang="fr-FR" b="1" i="1" dirty="0" err="1"/>
              <a:t>thống</a:t>
            </a:r>
            <a:r>
              <a:rPr lang="fr-FR" b="1" i="1" dirty="0"/>
              <a:t> </a:t>
            </a:r>
            <a:r>
              <a:rPr lang="fr-FR" b="1" i="1" dirty="0" err="1"/>
              <a:t>âm</a:t>
            </a:r>
            <a:r>
              <a:rPr lang="fr-FR" b="1" i="1" dirty="0"/>
              <a:t> </a:t>
            </a:r>
            <a:r>
              <a:rPr lang="fr-FR" b="1" i="1" dirty="0" err="1"/>
              <a:t>thanh</a:t>
            </a:r>
            <a:endParaRPr lang="en-US" dirty="0"/>
          </a:p>
        </p:txBody>
      </p:sp>
    </p:spTree>
    <p:extLst>
      <p:ext uri="{BB962C8B-B14F-4D97-AF65-F5344CB8AC3E}">
        <p14:creationId xmlns:p14="http://schemas.microsoft.com/office/powerpoint/2010/main" val="2157735234"/>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7" name="Picture 6"/>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8200" y="2133600"/>
            <a:ext cx="2362200" cy="2514600"/>
          </a:xfrm>
          <a:prstGeom prst="rect">
            <a:avLst/>
          </a:prstGeom>
          <a:noFill/>
          <a:ln>
            <a:noFill/>
          </a:ln>
        </p:spPr>
      </p:pic>
      <p:pic>
        <p:nvPicPr>
          <p:cNvPr id="8" name="Picture 7"/>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57600" y="2133600"/>
            <a:ext cx="2221286" cy="2514600"/>
          </a:xfrm>
          <a:prstGeom prst="rect">
            <a:avLst/>
          </a:prstGeom>
          <a:noFill/>
          <a:ln>
            <a:noFill/>
          </a:ln>
        </p:spPr>
      </p:pic>
      <p:pic>
        <p:nvPicPr>
          <p:cNvPr id="10" name="Picture 9"/>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77000" y="2133600"/>
            <a:ext cx="1828799" cy="2514600"/>
          </a:xfrm>
          <a:prstGeom prst="rect">
            <a:avLst/>
          </a:prstGeom>
          <a:noFill/>
          <a:ln>
            <a:noFill/>
          </a:ln>
        </p:spPr>
      </p:pic>
      <p:sp>
        <p:nvSpPr>
          <p:cNvPr id="3" name="Rectangle 2"/>
          <p:cNvSpPr/>
          <p:nvPr/>
        </p:nvSpPr>
        <p:spPr>
          <a:xfrm>
            <a:off x="2895600" y="5410200"/>
            <a:ext cx="3412024" cy="369332"/>
          </a:xfrm>
          <a:prstGeom prst="rect">
            <a:avLst/>
          </a:prstGeom>
        </p:spPr>
        <p:txBody>
          <a:bodyPr wrap="none">
            <a:spAutoFit/>
          </a:bodyPr>
          <a:lstStyle/>
          <a:p>
            <a:r>
              <a:rPr lang="fr-FR" b="1" i="1" dirty="0" err="1"/>
              <a:t>Hình</a:t>
            </a:r>
            <a:r>
              <a:rPr lang="fr-FR" b="1" i="1" dirty="0"/>
              <a:t> </a:t>
            </a:r>
            <a:r>
              <a:rPr lang="fr-FR" b="1" i="1" dirty="0" smtClean="0"/>
              <a:t>3.11 : </a:t>
            </a:r>
            <a:r>
              <a:rPr lang="fr-FR" b="1" i="1" dirty="0" err="1"/>
              <a:t>Hệ</a:t>
            </a:r>
            <a:r>
              <a:rPr lang="fr-FR" b="1" i="1" dirty="0"/>
              <a:t> </a:t>
            </a:r>
            <a:r>
              <a:rPr lang="fr-FR" b="1" i="1" dirty="0" err="1"/>
              <a:t>thống</a:t>
            </a:r>
            <a:r>
              <a:rPr lang="fr-FR" b="1" i="1" dirty="0"/>
              <a:t> </a:t>
            </a:r>
            <a:r>
              <a:rPr lang="fr-FR" b="1" i="1" dirty="0" err="1"/>
              <a:t>điều</a:t>
            </a:r>
            <a:r>
              <a:rPr lang="fr-FR" b="1" i="1" dirty="0"/>
              <a:t> </a:t>
            </a:r>
            <a:r>
              <a:rPr lang="fr-FR" b="1" i="1" dirty="0" err="1"/>
              <a:t>hoà</a:t>
            </a:r>
            <a:endParaRPr lang="en-US" dirty="0"/>
          </a:p>
        </p:txBody>
      </p:sp>
    </p:spTree>
    <p:extLst>
      <p:ext uri="{BB962C8B-B14F-4D97-AF65-F5344CB8AC3E}">
        <p14:creationId xmlns:p14="http://schemas.microsoft.com/office/powerpoint/2010/main" val="304310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3" name="Rectangle 2"/>
          <p:cNvSpPr/>
          <p:nvPr/>
        </p:nvSpPr>
        <p:spPr>
          <a:xfrm>
            <a:off x="2286000" y="5602069"/>
            <a:ext cx="5341987" cy="646331"/>
          </a:xfrm>
          <a:prstGeom prst="rect">
            <a:avLst/>
          </a:prstGeom>
        </p:spPr>
        <p:txBody>
          <a:bodyPr wrap="square">
            <a:spAutoFit/>
          </a:bodyPr>
          <a:lstStyle/>
          <a:p>
            <a:r>
              <a:rPr lang="fr-FR" b="1" i="1" dirty="0" err="1"/>
              <a:t>Hình</a:t>
            </a:r>
            <a:r>
              <a:rPr lang="fr-FR" b="1" i="1" dirty="0"/>
              <a:t> </a:t>
            </a:r>
            <a:r>
              <a:rPr lang="fr-FR" b="1" i="1" dirty="0" smtClean="0"/>
              <a:t>3.12 : </a:t>
            </a:r>
            <a:r>
              <a:rPr lang="fr-FR" b="1" i="1" dirty="0" err="1"/>
              <a:t>Hệ</a:t>
            </a:r>
            <a:r>
              <a:rPr lang="fr-FR" b="1" i="1" dirty="0"/>
              <a:t> </a:t>
            </a:r>
            <a:r>
              <a:rPr lang="fr-FR" b="1" i="1" dirty="0" err="1"/>
              <a:t>thống</a:t>
            </a:r>
            <a:r>
              <a:rPr lang="fr-FR" b="1" i="1" dirty="0"/>
              <a:t> </a:t>
            </a:r>
            <a:r>
              <a:rPr lang="fr-FR" b="1" i="1" dirty="0" smtClean="0"/>
              <a:t>CAN </a:t>
            </a:r>
            <a:r>
              <a:rPr lang="fr-FR" b="1" i="1" dirty="0" err="1"/>
              <a:t>và</a:t>
            </a:r>
            <a:r>
              <a:rPr lang="fr-FR" b="1" i="1" dirty="0"/>
              <a:t> </a:t>
            </a:r>
            <a:r>
              <a:rPr lang="fr-FR" b="1" i="1" dirty="0" err="1"/>
              <a:t>cổng</a:t>
            </a:r>
            <a:r>
              <a:rPr lang="fr-FR" b="1" i="1" dirty="0"/>
              <a:t> </a:t>
            </a:r>
            <a:r>
              <a:rPr lang="en-US" b="1" i="1" dirty="0" smtClean="0"/>
              <a:t>GATEWAY</a:t>
            </a:r>
            <a:endParaRPr lang="en-US" dirty="0" smtClean="0"/>
          </a:p>
          <a:p>
            <a:endParaRPr lang="en-US" dirty="0"/>
          </a:p>
        </p:txBody>
      </p:sp>
      <p:pic>
        <p:nvPicPr>
          <p:cNvPr id="9" name="Picture 8"/>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 y="2286000"/>
            <a:ext cx="5567363" cy="2819400"/>
          </a:xfrm>
          <a:prstGeom prst="rect">
            <a:avLst/>
          </a:prstGeom>
          <a:noFill/>
          <a:ln>
            <a:noFill/>
          </a:ln>
        </p:spPr>
      </p:pic>
      <p:pic>
        <p:nvPicPr>
          <p:cNvPr id="11" name="Picture 10"/>
          <p:cNvPicPr/>
          <p:nvPr/>
        </p:nvPicPr>
        <p:blipFill>
          <a:blip r:embed="rId5">
            <a:extLst>
              <a:ext uri="{28A0092B-C50C-407E-A947-70E740481C1C}">
                <a14:useLocalDpi xmlns:a14="http://schemas.microsoft.com/office/drawing/2010/main" val="0"/>
              </a:ext>
            </a:extLst>
          </a:blip>
          <a:srcRect/>
          <a:stretch>
            <a:fillRect/>
          </a:stretch>
        </p:blipFill>
        <p:spPr bwMode="auto">
          <a:xfrm>
            <a:off x="6329363" y="2286000"/>
            <a:ext cx="2128836" cy="2819399"/>
          </a:xfrm>
          <a:prstGeom prst="rect">
            <a:avLst/>
          </a:prstGeom>
          <a:noFill/>
          <a:ln>
            <a:noFill/>
          </a:ln>
        </p:spPr>
      </p:pic>
    </p:spTree>
    <p:extLst>
      <p:ext uri="{BB962C8B-B14F-4D97-AF65-F5344CB8AC3E}">
        <p14:creationId xmlns:p14="http://schemas.microsoft.com/office/powerpoint/2010/main" val="939999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2" name="Rectangle 1"/>
          <p:cNvSpPr/>
          <p:nvPr/>
        </p:nvSpPr>
        <p:spPr>
          <a:xfrm>
            <a:off x="228599" y="1621810"/>
            <a:ext cx="7924801" cy="2492990"/>
          </a:xfrm>
          <a:prstGeom prst="rect">
            <a:avLst/>
          </a:prstGeom>
        </p:spPr>
        <p:txBody>
          <a:bodyPr wrap="square">
            <a:spAutoFit/>
          </a:bodyPr>
          <a:lstStyle/>
          <a:p>
            <a:pPr lvl="0"/>
            <a:r>
              <a:rPr lang="fr-FR" sz="2400" b="1" dirty="0" smtClean="0">
                <a:solidFill>
                  <a:srgbClr val="FF0000"/>
                </a:solidFill>
              </a:rPr>
              <a:t>3.2 </a:t>
            </a:r>
            <a:r>
              <a:rPr lang="fr-FR" sz="2400" b="1" dirty="0" err="1" smtClean="0">
                <a:solidFill>
                  <a:srgbClr val="FF0000"/>
                </a:solidFill>
              </a:rPr>
              <a:t>Thông</a:t>
            </a:r>
            <a:r>
              <a:rPr lang="fr-FR" sz="2400" b="1" dirty="0" smtClean="0">
                <a:solidFill>
                  <a:srgbClr val="FF0000"/>
                </a:solidFill>
              </a:rPr>
              <a:t> </a:t>
            </a:r>
            <a:r>
              <a:rPr lang="fr-FR" sz="2400" b="1" dirty="0" err="1">
                <a:solidFill>
                  <a:srgbClr val="FF0000"/>
                </a:solidFill>
              </a:rPr>
              <a:t>số</a:t>
            </a:r>
            <a:r>
              <a:rPr lang="fr-FR" sz="2400" b="1" dirty="0">
                <a:solidFill>
                  <a:srgbClr val="FF0000"/>
                </a:solidFill>
              </a:rPr>
              <a:t> </a:t>
            </a:r>
            <a:r>
              <a:rPr lang="fr-FR" sz="2400" b="1" dirty="0" err="1">
                <a:solidFill>
                  <a:srgbClr val="FF0000"/>
                </a:solidFill>
              </a:rPr>
              <a:t>kỹ</a:t>
            </a:r>
            <a:r>
              <a:rPr lang="fr-FR" sz="2400" b="1" dirty="0">
                <a:solidFill>
                  <a:srgbClr val="FF0000"/>
                </a:solidFill>
              </a:rPr>
              <a:t> </a:t>
            </a:r>
            <a:r>
              <a:rPr lang="fr-FR" sz="2400" b="1" dirty="0" err="1">
                <a:solidFill>
                  <a:srgbClr val="FF0000"/>
                </a:solidFill>
              </a:rPr>
              <a:t>thuật</a:t>
            </a:r>
            <a:r>
              <a:rPr lang="fr-FR" sz="2400" b="1" dirty="0">
                <a:solidFill>
                  <a:srgbClr val="FF0000"/>
                </a:solidFill>
              </a:rPr>
              <a:t> </a:t>
            </a:r>
            <a:r>
              <a:rPr lang="fr-FR" sz="2400" b="1" dirty="0" err="1">
                <a:solidFill>
                  <a:srgbClr val="FF0000"/>
                </a:solidFill>
              </a:rPr>
              <a:t>của</a:t>
            </a:r>
            <a:r>
              <a:rPr lang="fr-FR" sz="2400" b="1" dirty="0">
                <a:solidFill>
                  <a:srgbClr val="FF0000"/>
                </a:solidFill>
              </a:rPr>
              <a:t> </a:t>
            </a:r>
            <a:r>
              <a:rPr lang="fr-FR" sz="2400" b="1" dirty="0" err="1">
                <a:solidFill>
                  <a:srgbClr val="FF0000"/>
                </a:solidFill>
              </a:rPr>
              <a:t>mô</a:t>
            </a:r>
            <a:r>
              <a:rPr lang="fr-FR" sz="2400" b="1" dirty="0">
                <a:solidFill>
                  <a:srgbClr val="FF0000"/>
                </a:solidFill>
              </a:rPr>
              <a:t> </a:t>
            </a:r>
            <a:r>
              <a:rPr lang="fr-FR" sz="2400" b="1" dirty="0" err="1">
                <a:solidFill>
                  <a:srgbClr val="FF0000"/>
                </a:solidFill>
              </a:rPr>
              <a:t>hình</a:t>
            </a:r>
            <a:endParaRPr lang="en-US" sz="2400" dirty="0">
              <a:solidFill>
                <a:srgbClr val="FF0000"/>
              </a:solidFill>
            </a:endParaRPr>
          </a:p>
          <a:p>
            <a:pPr lvl="0"/>
            <a:endParaRPr lang="fr-FR" dirty="0" smtClean="0"/>
          </a:p>
          <a:p>
            <a:pPr lvl="0"/>
            <a:endParaRPr lang="fr-FR" dirty="0" smtClean="0"/>
          </a:p>
          <a:p>
            <a:pPr marL="285750" lvl="0" indent="-285750">
              <a:buFont typeface="Wingdings" pitchFamily="2" charset="2"/>
              <a:buChar char="v"/>
            </a:pPr>
            <a:r>
              <a:rPr lang="fr-FR" sz="2400" dirty="0" smtClean="0"/>
              <a:t>  </a:t>
            </a:r>
            <a:r>
              <a:rPr lang="fr-FR" sz="2400" dirty="0" err="1" smtClean="0"/>
              <a:t>Mô</a:t>
            </a:r>
            <a:r>
              <a:rPr lang="fr-FR" sz="2400" dirty="0" smtClean="0"/>
              <a:t> </a:t>
            </a:r>
            <a:r>
              <a:rPr lang="fr-FR" sz="2400" dirty="0" err="1"/>
              <a:t>hình</a:t>
            </a:r>
            <a:r>
              <a:rPr lang="fr-FR" sz="2400" dirty="0"/>
              <a:t> </a:t>
            </a:r>
            <a:r>
              <a:rPr lang="fr-FR" sz="2400" dirty="0" err="1"/>
              <a:t>được</a:t>
            </a:r>
            <a:r>
              <a:rPr lang="fr-FR" sz="2400" dirty="0"/>
              <a:t> </a:t>
            </a:r>
            <a:r>
              <a:rPr lang="fr-FR" sz="2400" dirty="0" err="1"/>
              <a:t>đặt</a:t>
            </a:r>
            <a:r>
              <a:rPr lang="fr-FR" sz="2400" dirty="0"/>
              <a:t> </a:t>
            </a:r>
            <a:r>
              <a:rPr lang="fr-FR" sz="2400" dirty="0" err="1"/>
              <a:t>trên</a:t>
            </a:r>
            <a:r>
              <a:rPr lang="fr-FR" sz="2400" dirty="0"/>
              <a:t> </a:t>
            </a:r>
            <a:r>
              <a:rPr lang="fr-FR" sz="2400" dirty="0" err="1"/>
              <a:t>khung</a:t>
            </a:r>
            <a:r>
              <a:rPr lang="fr-FR" sz="2400" dirty="0"/>
              <a:t> </a:t>
            </a:r>
            <a:r>
              <a:rPr lang="fr-FR" sz="2400" dirty="0" err="1"/>
              <a:t>có</a:t>
            </a:r>
            <a:r>
              <a:rPr lang="fr-FR" sz="2400" dirty="0"/>
              <a:t> </a:t>
            </a:r>
            <a:r>
              <a:rPr lang="fr-FR" sz="2400" dirty="0" err="1"/>
              <a:t>kích</a:t>
            </a:r>
            <a:r>
              <a:rPr lang="fr-FR" sz="2400" dirty="0"/>
              <a:t> </a:t>
            </a:r>
            <a:r>
              <a:rPr lang="fr-FR" sz="2400" dirty="0" err="1"/>
              <a:t>thước</a:t>
            </a:r>
            <a:r>
              <a:rPr lang="fr-FR" sz="2400" dirty="0"/>
              <a:t> </a:t>
            </a:r>
            <a:r>
              <a:rPr lang="fr-FR" sz="2400" dirty="0" err="1"/>
              <a:t>tổng</a:t>
            </a:r>
            <a:r>
              <a:rPr lang="fr-FR" sz="2400" dirty="0"/>
              <a:t> </a:t>
            </a:r>
            <a:r>
              <a:rPr lang="fr-FR" sz="2400" dirty="0" err="1"/>
              <a:t>thể</a:t>
            </a:r>
            <a:r>
              <a:rPr lang="fr-FR" sz="2400" dirty="0"/>
              <a:t>:  2,7 x 0,25 x </a:t>
            </a:r>
            <a:r>
              <a:rPr lang="fr-FR" sz="2400" dirty="0" smtClean="0"/>
              <a:t>1,1m</a:t>
            </a:r>
          </a:p>
          <a:p>
            <a:pPr lvl="0"/>
            <a:endParaRPr lang="en-US" sz="2400" dirty="0"/>
          </a:p>
          <a:p>
            <a:pPr marL="285750" lvl="0" indent="-285750">
              <a:buFont typeface="Wingdings" pitchFamily="2" charset="2"/>
              <a:buChar char="v"/>
            </a:pPr>
            <a:r>
              <a:rPr lang="fr-FR" sz="2400" dirty="0" smtClean="0"/>
              <a:t>  </a:t>
            </a:r>
            <a:r>
              <a:rPr lang="fr-FR" sz="2400" dirty="0" err="1" smtClean="0"/>
              <a:t>Mặt</a:t>
            </a:r>
            <a:r>
              <a:rPr lang="fr-FR" sz="2400" dirty="0" smtClean="0"/>
              <a:t> </a:t>
            </a:r>
            <a:r>
              <a:rPr lang="fr-FR" sz="2400" dirty="0" err="1"/>
              <a:t>dàn</a:t>
            </a:r>
            <a:r>
              <a:rPr lang="fr-FR" sz="2400" dirty="0"/>
              <a:t> </a:t>
            </a:r>
            <a:r>
              <a:rPr lang="fr-FR" sz="2400" dirty="0" err="1"/>
              <a:t>trải</a:t>
            </a:r>
            <a:r>
              <a:rPr lang="fr-FR" sz="2400" dirty="0"/>
              <a:t> </a:t>
            </a:r>
            <a:r>
              <a:rPr lang="fr-FR" sz="2400" dirty="0" err="1"/>
              <a:t>các</a:t>
            </a:r>
            <a:r>
              <a:rPr lang="fr-FR" sz="2400" dirty="0"/>
              <a:t> chi </a:t>
            </a:r>
            <a:r>
              <a:rPr lang="fr-FR" sz="2400" dirty="0" err="1"/>
              <a:t>tiết</a:t>
            </a:r>
            <a:r>
              <a:rPr lang="fr-FR" sz="2400" dirty="0"/>
              <a:t> </a:t>
            </a:r>
            <a:r>
              <a:rPr lang="fr-FR" sz="2400" dirty="0" err="1"/>
              <a:t>được</a:t>
            </a:r>
            <a:r>
              <a:rPr lang="fr-FR" sz="2400" dirty="0"/>
              <a:t> </a:t>
            </a:r>
            <a:r>
              <a:rPr lang="fr-FR" sz="2400" dirty="0" err="1"/>
              <a:t>khắc</a:t>
            </a:r>
            <a:r>
              <a:rPr lang="fr-FR" sz="2400" dirty="0"/>
              <a:t> </a:t>
            </a:r>
            <a:r>
              <a:rPr lang="fr-FR" sz="2400" dirty="0" err="1"/>
              <a:t>bằng</a:t>
            </a:r>
            <a:r>
              <a:rPr lang="fr-FR" sz="2400" dirty="0"/>
              <a:t> </a:t>
            </a:r>
            <a:r>
              <a:rPr lang="fr-FR" sz="2400" dirty="0" err="1"/>
              <a:t>máy</a:t>
            </a:r>
            <a:r>
              <a:rPr lang="fr-FR" sz="2400" dirty="0"/>
              <a:t> CNC</a:t>
            </a:r>
            <a:endParaRPr lang="en-US" sz="2400" dirty="0"/>
          </a:p>
        </p:txBody>
      </p:sp>
    </p:spTree>
    <p:extLst>
      <p:ext uri="{BB962C8B-B14F-4D97-AF65-F5344CB8AC3E}">
        <p14:creationId xmlns:p14="http://schemas.microsoft.com/office/powerpoint/2010/main" val="939999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endParaRPr lang="en-US" altLang="en-US" sz="2800" b="1" dirty="0" smtClean="0">
              <a:solidFill>
                <a:schemeClr val="bg1"/>
              </a:solidFill>
              <a:latin typeface="Times New Roman" panose="02020603050405020304" pitchFamily="18" charset="0"/>
              <a:cs typeface="Times New Roman" panose="02020603050405020304" pitchFamily="18" charset="0"/>
            </a:endParaRPr>
          </a:p>
          <a:p>
            <a:pPr algn="ctr"/>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3: CẤU TẠO VÀ THÔNG SỐ KỸ THUẬT</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2" name="Rectangle 1"/>
          <p:cNvSpPr/>
          <p:nvPr/>
        </p:nvSpPr>
        <p:spPr>
          <a:xfrm>
            <a:off x="228599" y="1624541"/>
            <a:ext cx="7924801" cy="1569660"/>
          </a:xfrm>
          <a:prstGeom prst="rect">
            <a:avLst/>
          </a:prstGeom>
        </p:spPr>
        <p:txBody>
          <a:bodyPr wrap="square">
            <a:spAutoFit/>
          </a:bodyPr>
          <a:lstStyle/>
          <a:p>
            <a:pPr lvl="0"/>
            <a:r>
              <a:rPr lang="fr-FR" sz="2400" b="1" dirty="0" smtClean="0">
                <a:solidFill>
                  <a:srgbClr val="FF0000"/>
                </a:solidFill>
              </a:rPr>
              <a:t>3.3 </a:t>
            </a:r>
            <a:r>
              <a:rPr lang="fr-FR" sz="2400" b="1" dirty="0" err="1" smtClean="0">
                <a:solidFill>
                  <a:srgbClr val="FF0000"/>
                </a:solidFill>
              </a:rPr>
              <a:t>Gía</a:t>
            </a:r>
            <a:r>
              <a:rPr lang="fr-FR" sz="2400" b="1" dirty="0" smtClean="0">
                <a:solidFill>
                  <a:srgbClr val="FF0000"/>
                </a:solidFill>
              </a:rPr>
              <a:t> </a:t>
            </a:r>
            <a:r>
              <a:rPr lang="fr-FR" sz="2400" b="1" dirty="0" err="1" smtClean="0">
                <a:solidFill>
                  <a:srgbClr val="FF0000"/>
                </a:solidFill>
              </a:rPr>
              <a:t>thành</a:t>
            </a:r>
            <a:r>
              <a:rPr lang="fr-FR" sz="2400" b="1" dirty="0" smtClean="0">
                <a:solidFill>
                  <a:srgbClr val="FF0000"/>
                </a:solidFill>
              </a:rPr>
              <a:t> </a:t>
            </a:r>
            <a:r>
              <a:rPr lang="fr-FR" sz="2400" b="1" dirty="0" err="1" smtClean="0">
                <a:solidFill>
                  <a:srgbClr val="FF0000"/>
                </a:solidFill>
              </a:rPr>
              <a:t>sản</a:t>
            </a:r>
            <a:r>
              <a:rPr lang="fr-FR" sz="2400" b="1" dirty="0" smtClean="0">
                <a:solidFill>
                  <a:srgbClr val="FF0000"/>
                </a:solidFill>
              </a:rPr>
              <a:t> </a:t>
            </a:r>
            <a:r>
              <a:rPr lang="fr-FR" sz="2400" b="1" dirty="0" err="1" smtClean="0">
                <a:solidFill>
                  <a:srgbClr val="FF0000"/>
                </a:solidFill>
              </a:rPr>
              <a:t>phẩm</a:t>
            </a:r>
            <a:endParaRPr lang="en-US" sz="2400" dirty="0">
              <a:solidFill>
                <a:srgbClr val="FF0000"/>
              </a:solidFill>
            </a:endParaRPr>
          </a:p>
          <a:p>
            <a:pPr lvl="0"/>
            <a:endParaRPr lang="fr-FR" dirty="0" smtClean="0"/>
          </a:p>
          <a:p>
            <a:pPr lvl="0"/>
            <a:endParaRPr lang="fr-FR" dirty="0" smtClean="0"/>
          </a:p>
          <a:p>
            <a:pPr lvl="0"/>
            <a:endParaRPr lang="fr-FR" dirty="0"/>
          </a:p>
          <a:p>
            <a:pPr lvl="0"/>
            <a:endParaRPr lang="fr-FR" dirty="0"/>
          </a:p>
        </p:txBody>
      </p:sp>
      <p:sp>
        <p:nvSpPr>
          <p:cNvPr id="3" name="Right Arrow 2"/>
          <p:cNvSpPr/>
          <p:nvPr/>
        </p:nvSpPr>
        <p:spPr bwMode="gray">
          <a:xfrm>
            <a:off x="3733800" y="3529541"/>
            <a:ext cx="2286000" cy="990600"/>
          </a:xfrm>
          <a:prstGeom prst="rightArrow">
            <a:avLst/>
          </a:prstGeom>
          <a:solidFill>
            <a:schemeClr val="tx1">
              <a:alpha val="42000"/>
            </a:schemeClr>
          </a:solidFill>
          <a:ln w="3175" algn="ctr">
            <a:solidFill>
              <a:schemeClr val="folHlink"/>
            </a:solidFill>
            <a:round/>
            <a:headEnd/>
            <a:tailEnd/>
          </a:ln>
        </p:spPr>
        <p:txBody>
          <a:bodyPr wrap="none" rtlCol="0" anchor="ctr"/>
          <a:lstStyle/>
          <a:p>
            <a:pPr marL="0" indent="0" algn="ctr">
              <a:buNone/>
            </a:pP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990600" y="2767541"/>
            <a:ext cx="2557530" cy="923330"/>
          </a:xfrm>
          <a:prstGeom prst="rect">
            <a:avLst/>
          </a:prstGeom>
          <a:solidFill>
            <a:srgbClr val="FF0000">
              <a:alpha val="84000"/>
            </a:srgbClr>
          </a:solidFill>
          <a:ln>
            <a:solidFill>
              <a:srgbClr val="FF0000">
                <a:alpha val="84000"/>
              </a:srgbClr>
            </a:solidFill>
          </a:ln>
        </p:spPr>
        <p:txBody>
          <a:bodyPr wrap="square" rtlCol="0">
            <a:spAutoFit/>
          </a:bodyPr>
          <a:lstStyle/>
          <a:p>
            <a:endParaRPr lang="en-US" dirty="0" smtClean="0"/>
          </a:p>
          <a:p>
            <a:pPr algn="ctr"/>
            <a:r>
              <a:rPr lang="en-US" b="1" dirty="0" err="1" smtClean="0">
                <a:solidFill>
                  <a:schemeClr val="bg1"/>
                </a:solidFill>
              </a:rPr>
              <a:t>Phần</a:t>
            </a:r>
            <a:r>
              <a:rPr lang="en-US" b="1" dirty="0" smtClean="0">
                <a:solidFill>
                  <a:schemeClr val="bg1"/>
                </a:solidFill>
              </a:rPr>
              <a:t> </a:t>
            </a:r>
            <a:r>
              <a:rPr lang="en-US" b="1" dirty="0" err="1" smtClean="0">
                <a:solidFill>
                  <a:schemeClr val="bg1"/>
                </a:solidFill>
              </a:rPr>
              <a:t>cơ</a:t>
            </a:r>
            <a:r>
              <a:rPr lang="en-US" b="1" dirty="0" smtClean="0">
                <a:solidFill>
                  <a:schemeClr val="bg1"/>
                </a:solidFill>
              </a:rPr>
              <a:t> </a:t>
            </a:r>
            <a:r>
              <a:rPr lang="en-US" b="1" dirty="0" err="1" smtClean="0">
                <a:solidFill>
                  <a:schemeClr val="bg1"/>
                </a:solidFill>
              </a:rPr>
              <a:t>khí</a:t>
            </a:r>
            <a:r>
              <a:rPr lang="en-US" b="1" dirty="0" smtClean="0">
                <a:solidFill>
                  <a:schemeClr val="bg1"/>
                </a:solidFill>
              </a:rPr>
              <a:t>, </a:t>
            </a:r>
            <a:r>
              <a:rPr lang="en-US" b="1" dirty="0" err="1" smtClean="0">
                <a:solidFill>
                  <a:schemeClr val="bg1"/>
                </a:solidFill>
              </a:rPr>
              <a:t>gia</a:t>
            </a:r>
            <a:r>
              <a:rPr lang="en-US" b="1" dirty="0" smtClean="0">
                <a:solidFill>
                  <a:schemeClr val="bg1"/>
                </a:solidFill>
              </a:rPr>
              <a:t> </a:t>
            </a:r>
            <a:r>
              <a:rPr lang="en-US" b="1" dirty="0" err="1" smtClean="0">
                <a:solidFill>
                  <a:schemeClr val="bg1"/>
                </a:solidFill>
              </a:rPr>
              <a:t>công</a:t>
            </a:r>
            <a:endParaRPr lang="en-US" b="1" dirty="0" smtClean="0">
              <a:solidFill>
                <a:schemeClr val="bg1"/>
              </a:solidFill>
            </a:endParaRPr>
          </a:p>
          <a:p>
            <a:endParaRPr lang="en-US" dirty="0"/>
          </a:p>
        </p:txBody>
      </p:sp>
      <p:sp>
        <p:nvSpPr>
          <p:cNvPr id="10" name="TextBox 9"/>
          <p:cNvSpPr txBox="1"/>
          <p:nvPr/>
        </p:nvSpPr>
        <p:spPr>
          <a:xfrm>
            <a:off x="1022797" y="4563070"/>
            <a:ext cx="2557530" cy="923330"/>
          </a:xfrm>
          <a:prstGeom prst="rect">
            <a:avLst/>
          </a:prstGeom>
          <a:solidFill>
            <a:srgbClr val="FF0000">
              <a:alpha val="84000"/>
            </a:srgbClr>
          </a:solidFill>
        </p:spPr>
        <p:txBody>
          <a:bodyPr wrap="square" rtlCol="0">
            <a:spAutoFit/>
          </a:bodyPr>
          <a:lstStyle/>
          <a:p>
            <a:endParaRPr lang="en-US" dirty="0" smtClean="0"/>
          </a:p>
          <a:p>
            <a:pPr algn="ctr"/>
            <a:r>
              <a:rPr lang="en-US" b="1" dirty="0" err="1" smtClean="0">
                <a:solidFill>
                  <a:schemeClr val="bg1"/>
                </a:solidFill>
              </a:rPr>
              <a:t>Phần</a:t>
            </a:r>
            <a:r>
              <a:rPr lang="en-US" b="1" dirty="0" smtClean="0">
                <a:solidFill>
                  <a:schemeClr val="bg1"/>
                </a:solidFill>
              </a:rPr>
              <a:t> </a:t>
            </a:r>
            <a:r>
              <a:rPr lang="en-US" b="1" dirty="0" err="1" smtClean="0">
                <a:solidFill>
                  <a:schemeClr val="bg1"/>
                </a:solidFill>
              </a:rPr>
              <a:t>thiết</a:t>
            </a:r>
            <a:r>
              <a:rPr lang="en-US" b="1" dirty="0" smtClean="0">
                <a:solidFill>
                  <a:schemeClr val="bg1"/>
                </a:solidFill>
              </a:rPr>
              <a:t> </a:t>
            </a:r>
            <a:r>
              <a:rPr lang="en-US" b="1" dirty="0" err="1" smtClean="0">
                <a:solidFill>
                  <a:schemeClr val="bg1"/>
                </a:solidFill>
              </a:rPr>
              <a:t>bị</a:t>
            </a:r>
            <a:endParaRPr lang="en-US" b="1" dirty="0">
              <a:solidFill>
                <a:schemeClr val="bg1"/>
              </a:solidFill>
            </a:endParaRPr>
          </a:p>
          <a:p>
            <a:endParaRPr lang="en-US" dirty="0"/>
          </a:p>
        </p:txBody>
      </p:sp>
      <p:sp>
        <p:nvSpPr>
          <p:cNvPr id="11" name="Cross 10"/>
          <p:cNvSpPr/>
          <p:nvPr/>
        </p:nvSpPr>
        <p:spPr bwMode="gray">
          <a:xfrm>
            <a:off x="2006688" y="3910541"/>
            <a:ext cx="473835" cy="457200"/>
          </a:xfrm>
          <a:prstGeom prst="plus">
            <a:avLst/>
          </a:prstGeom>
          <a:solidFill>
            <a:schemeClr val="tx1">
              <a:alpha val="71000"/>
            </a:schemeClr>
          </a:solidFill>
          <a:ln w="3175" algn="ctr">
            <a:solidFill>
              <a:schemeClr val="folHlink"/>
            </a:solidFill>
            <a:round/>
            <a:headEnd/>
            <a:tailEnd/>
          </a:ln>
        </p:spPr>
        <p:txBody>
          <a:bodyPr wrap="none" rtlCol="0" anchor="ctr"/>
          <a:lstStyle/>
          <a:p>
            <a:pPr marL="0" indent="0" algn="ctr">
              <a:buNone/>
            </a:pP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248400" y="3815231"/>
            <a:ext cx="2057400" cy="400110"/>
          </a:xfrm>
          <a:prstGeom prst="rect">
            <a:avLst/>
          </a:prstGeom>
          <a:noFill/>
        </p:spPr>
        <p:txBody>
          <a:bodyPr wrap="square" rtlCol="0">
            <a:spAutoFit/>
          </a:bodyPr>
          <a:lstStyle/>
          <a:p>
            <a:r>
              <a:rPr lang="en-US" sz="2000" b="1" dirty="0" smtClean="0">
                <a:solidFill>
                  <a:schemeClr val="tx2"/>
                </a:solidFill>
              </a:rPr>
              <a:t>80.000.000đ</a:t>
            </a:r>
            <a:endParaRPr lang="en-US" sz="2000" b="1" dirty="0">
              <a:solidFill>
                <a:schemeClr val="tx2"/>
              </a:solidFill>
            </a:endParaRPr>
          </a:p>
        </p:txBody>
      </p:sp>
    </p:spTree>
    <p:extLst>
      <p:ext uri="{BB962C8B-B14F-4D97-AF65-F5344CB8AC3E}">
        <p14:creationId xmlns:p14="http://schemas.microsoft.com/office/powerpoint/2010/main" val="828253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eaLnBrk="1" hangingPunct="1"/>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4: HƯỚNG DẪN SỬ DỤNG, KHAI THÁC, </a:t>
            </a:r>
          </a:p>
          <a:p>
            <a:pPr algn="ctr" eaLnBrk="1" hangingPunct="1"/>
            <a:r>
              <a:rPr lang="en-US" altLang="en-US" sz="2800" b="1" dirty="0">
                <a:solidFill>
                  <a:schemeClr val="bg1"/>
                </a:solidFill>
                <a:latin typeface="Times New Roman" panose="02020603050405020304" pitchFamily="18" charset="0"/>
                <a:cs typeface="Times New Roman" panose="02020603050405020304" pitchFamily="18" charset="0"/>
              </a:rPr>
              <a:t>	  B</a:t>
            </a:r>
            <a:r>
              <a:rPr lang="en-US" altLang="en-US" sz="2800" b="1" dirty="0" smtClean="0">
                <a:solidFill>
                  <a:schemeClr val="bg1"/>
                </a:solidFill>
                <a:latin typeface="Times New Roman" panose="02020603050405020304" pitchFamily="18" charset="0"/>
                <a:cs typeface="Times New Roman" panose="02020603050405020304" pitchFamily="18" charset="0"/>
              </a:rPr>
              <a:t>ẢO </a:t>
            </a:r>
            <a:r>
              <a:rPr lang="en-US" altLang="en-US" sz="2800" b="1" dirty="0">
                <a:solidFill>
                  <a:schemeClr val="bg1"/>
                </a:solidFill>
                <a:latin typeface="Times New Roman" panose="02020603050405020304" pitchFamily="18" charset="0"/>
                <a:cs typeface="Times New Roman" panose="02020603050405020304" pitchFamily="18" charset="0"/>
              </a:rPr>
              <a:t>QUẢN VÀ SỬA </a:t>
            </a:r>
            <a:r>
              <a:rPr lang="en-US" altLang="en-US" sz="2800" b="1" dirty="0" smtClean="0">
                <a:solidFill>
                  <a:schemeClr val="bg1"/>
                </a:solidFill>
                <a:latin typeface="Times New Roman" panose="02020603050405020304" pitchFamily="18" charset="0"/>
                <a:cs typeface="Times New Roman" panose="02020603050405020304" pitchFamily="18" charset="0"/>
              </a:rPr>
              <a:t>CHỮA</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2" name="Rectangle 1"/>
          <p:cNvSpPr/>
          <p:nvPr/>
        </p:nvSpPr>
        <p:spPr>
          <a:xfrm>
            <a:off x="228599" y="1295400"/>
            <a:ext cx="7924801" cy="5262979"/>
          </a:xfrm>
          <a:prstGeom prst="rect">
            <a:avLst/>
          </a:prstGeom>
        </p:spPr>
        <p:txBody>
          <a:bodyPr wrap="square">
            <a:spAutoFit/>
          </a:bodyPr>
          <a:lstStyle/>
          <a:p>
            <a:pPr lvl="0"/>
            <a:r>
              <a:rPr lang="fr-FR" sz="2400" b="1" dirty="0" smtClean="0">
                <a:solidFill>
                  <a:srgbClr val="FF0000"/>
                </a:solidFill>
              </a:rPr>
              <a:t>4.1 </a:t>
            </a:r>
            <a:r>
              <a:rPr lang="fr-FR" sz="2400" b="1" dirty="0" err="1" smtClean="0">
                <a:solidFill>
                  <a:srgbClr val="FF0000"/>
                </a:solidFill>
              </a:rPr>
              <a:t>Hướng</a:t>
            </a:r>
            <a:r>
              <a:rPr lang="fr-FR" sz="2400" b="1" dirty="0" smtClean="0">
                <a:solidFill>
                  <a:srgbClr val="FF0000"/>
                </a:solidFill>
              </a:rPr>
              <a:t> </a:t>
            </a:r>
            <a:r>
              <a:rPr lang="fr-FR" sz="2400" b="1" dirty="0" err="1" smtClean="0">
                <a:solidFill>
                  <a:srgbClr val="FF0000"/>
                </a:solidFill>
              </a:rPr>
              <a:t>dẫn</a:t>
            </a:r>
            <a:r>
              <a:rPr lang="fr-FR" sz="2400" b="1" dirty="0" smtClean="0">
                <a:solidFill>
                  <a:srgbClr val="FF0000"/>
                </a:solidFill>
              </a:rPr>
              <a:t> </a:t>
            </a:r>
            <a:r>
              <a:rPr lang="fr-FR" sz="2400" b="1" dirty="0" err="1" smtClean="0">
                <a:solidFill>
                  <a:srgbClr val="FF0000"/>
                </a:solidFill>
              </a:rPr>
              <a:t>sử</a:t>
            </a:r>
            <a:r>
              <a:rPr lang="fr-FR" sz="2400" b="1" dirty="0" smtClean="0">
                <a:solidFill>
                  <a:srgbClr val="FF0000"/>
                </a:solidFill>
              </a:rPr>
              <a:t> </a:t>
            </a:r>
            <a:r>
              <a:rPr lang="fr-FR" sz="2400" b="1" dirty="0" err="1" smtClean="0">
                <a:solidFill>
                  <a:srgbClr val="FF0000"/>
                </a:solidFill>
              </a:rPr>
              <a:t>dụng</a:t>
            </a:r>
            <a:endParaRPr lang="fr-FR" sz="2400" b="1" dirty="0" smtClean="0">
              <a:solidFill>
                <a:srgbClr val="FF0000"/>
              </a:solidFill>
            </a:endParaRPr>
          </a:p>
          <a:p>
            <a:pPr lvl="0"/>
            <a:endParaRPr lang="fr-FR" sz="2400" b="1" dirty="0">
              <a:solidFill>
                <a:srgbClr val="FF0000"/>
              </a:solidFill>
            </a:endParaRPr>
          </a:p>
          <a:p>
            <a:pPr marL="342900" lvl="0" indent="-342900">
              <a:lnSpc>
                <a:spcPct val="150000"/>
              </a:lnSpc>
              <a:buFont typeface="Wingdings" pitchFamily="2" charset="2"/>
              <a:buChar char="Ø"/>
            </a:pPr>
            <a:r>
              <a:rPr lang="fr-FR" sz="2400" dirty="0" err="1" smtClean="0"/>
              <a:t>Sử</a:t>
            </a:r>
            <a:r>
              <a:rPr lang="fr-FR" sz="2400" dirty="0" smtClean="0"/>
              <a:t> </a:t>
            </a:r>
            <a:r>
              <a:rPr lang="fr-FR" sz="2400" dirty="0" err="1" smtClean="0"/>
              <a:t>dụng</a:t>
            </a:r>
            <a:r>
              <a:rPr lang="fr-FR" sz="2400" dirty="0" smtClean="0"/>
              <a:t> </a:t>
            </a:r>
            <a:r>
              <a:rPr lang="fr-FR" sz="2400" dirty="0" err="1" smtClean="0"/>
              <a:t>nguồn</a:t>
            </a:r>
            <a:r>
              <a:rPr lang="fr-FR" sz="2400" dirty="0" smtClean="0"/>
              <a:t> </a:t>
            </a:r>
            <a:r>
              <a:rPr lang="fr-FR" sz="2400" dirty="0" err="1" smtClean="0"/>
              <a:t>điện</a:t>
            </a:r>
            <a:r>
              <a:rPr lang="fr-FR" sz="2400" dirty="0" smtClean="0"/>
              <a:t> 1 </a:t>
            </a:r>
            <a:r>
              <a:rPr lang="fr-FR" sz="2400" dirty="0" err="1" smtClean="0"/>
              <a:t>chiều</a:t>
            </a:r>
            <a:r>
              <a:rPr lang="fr-FR" sz="2400" dirty="0" smtClean="0"/>
              <a:t> </a:t>
            </a:r>
            <a:r>
              <a:rPr lang="fr-FR" sz="2400" dirty="0" err="1" smtClean="0"/>
              <a:t>của</a:t>
            </a:r>
            <a:r>
              <a:rPr lang="fr-FR" sz="2400" dirty="0" smtClean="0"/>
              <a:t> </a:t>
            </a:r>
            <a:r>
              <a:rPr lang="fr-FR" sz="2400" dirty="0" err="1" smtClean="0"/>
              <a:t>ắc</a:t>
            </a:r>
            <a:r>
              <a:rPr lang="fr-FR" sz="2400" dirty="0" smtClean="0"/>
              <a:t> </a:t>
            </a:r>
            <a:r>
              <a:rPr lang="fr-FR" sz="2400" dirty="0" err="1" smtClean="0"/>
              <a:t>quy</a:t>
            </a:r>
            <a:r>
              <a:rPr lang="fr-FR" sz="2400" dirty="0" smtClean="0"/>
              <a:t> 12v </a:t>
            </a:r>
          </a:p>
          <a:p>
            <a:pPr marL="342900" lvl="0" indent="-342900">
              <a:lnSpc>
                <a:spcPct val="150000"/>
              </a:lnSpc>
              <a:buFont typeface="Wingdings" pitchFamily="2" charset="2"/>
              <a:buChar char="Ø"/>
            </a:pPr>
            <a:r>
              <a:rPr lang="fr-FR" sz="2400" dirty="0" err="1" smtClean="0"/>
              <a:t>Phải</a:t>
            </a:r>
            <a:r>
              <a:rPr lang="fr-FR" sz="2400" dirty="0" smtClean="0"/>
              <a:t> </a:t>
            </a:r>
            <a:r>
              <a:rPr lang="fr-FR" sz="2400" dirty="0" err="1" smtClean="0"/>
              <a:t>nạp</a:t>
            </a:r>
            <a:r>
              <a:rPr lang="fr-FR" sz="2400" dirty="0" smtClean="0"/>
              <a:t> </a:t>
            </a:r>
            <a:r>
              <a:rPr lang="fr-FR" sz="2400" dirty="0" err="1" smtClean="0"/>
              <a:t>điện</a:t>
            </a:r>
            <a:r>
              <a:rPr lang="fr-FR" sz="2400" dirty="0" smtClean="0"/>
              <a:t> </a:t>
            </a:r>
            <a:r>
              <a:rPr lang="fr-FR" sz="2400" dirty="0" err="1" smtClean="0"/>
              <a:t>cho</a:t>
            </a:r>
            <a:r>
              <a:rPr lang="fr-FR" sz="2400" dirty="0" smtClean="0"/>
              <a:t> </a:t>
            </a:r>
            <a:r>
              <a:rPr lang="fr-FR" sz="2400" dirty="0" err="1" smtClean="0"/>
              <a:t>ắc</a:t>
            </a:r>
            <a:r>
              <a:rPr lang="fr-FR" sz="2400" dirty="0" smtClean="0"/>
              <a:t> </a:t>
            </a:r>
            <a:r>
              <a:rPr lang="fr-FR" sz="2400" dirty="0" err="1" smtClean="0"/>
              <a:t>quy</a:t>
            </a:r>
            <a:r>
              <a:rPr lang="fr-FR" sz="2400" dirty="0" smtClean="0"/>
              <a:t> </a:t>
            </a:r>
            <a:r>
              <a:rPr lang="fr-FR" sz="2400" dirty="0" err="1" smtClean="0"/>
              <a:t>trước</a:t>
            </a:r>
            <a:r>
              <a:rPr lang="fr-FR" sz="2400" dirty="0" smtClean="0"/>
              <a:t> khi </a:t>
            </a:r>
            <a:r>
              <a:rPr lang="fr-FR" sz="2400" dirty="0" err="1" smtClean="0"/>
              <a:t>đã</a:t>
            </a:r>
            <a:r>
              <a:rPr lang="fr-FR" sz="2400" dirty="0" smtClean="0"/>
              <a:t> </a:t>
            </a:r>
            <a:r>
              <a:rPr lang="fr-FR" sz="2400" dirty="0" err="1" smtClean="0"/>
              <a:t>sử</a:t>
            </a:r>
            <a:r>
              <a:rPr lang="fr-FR" sz="2400" dirty="0" smtClean="0"/>
              <a:t> </a:t>
            </a:r>
            <a:r>
              <a:rPr lang="fr-FR" sz="2400" dirty="0" err="1" smtClean="0"/>
              <a:t>dụng</a:t>
            </a:r>
            <a:endParaRPr lang="fr-FR" sz="2400" dirty="0" smtClean="0"/>
          </a:p>
          <a:p>
            <a:pPr marL="342900" lvl="0" indent="-342900">
              <a:lnSpc>
                <a:spcPct val="150000"/>
              </a:lnSpc>
              <a:buFont typeface="Wingdings" pitchFamily="2" charset="2"/>
              <a:buChar char="Ø"/>
            </a:pPr>
            <a:r>
              <a:rPr lang="fr-FR" sz="2400" dirty="0" err="1" smtClean="0"/>
              <a:t>Sử</a:t>
            </a:r>
            <a:r>
              <a:rPr lang="fr-FR" sz="2400" dirty="0" smtClean="0"/>
              <a:t> </a:t>
            </a:r>
            <a:r>
              <a:rPr lang="fr-FR" sz="2400" dirty="0" err="1" smtClean="0"/>
              <a:t>dụng</a:t>
            </a:r>
            <a:r>
              <a:rPr lang="fr-FR" sz="2400" dirty="0" smtClean="0"/>
              <a:t> </a:t>
            </a:r>
            <a:r>
              <a:rPr lang="fr-FR" sz="2400" dirty="0" err="1" smtClean="0"/>
              <a:t>dây</a:t>
            </a:r>
            <a:r>
              <a:rPr lang="fr-FR" sz="2400" dirty="0" smtClean="0"/>
              <a:t> </a:t>
            </a:r>
            <a:r>
              <a:rPr lang="fr-FR" sz="2400" dirty="0" err="1" smtClean="0"/>
              <a:t>điện</a:t>
            </a:r>
            <a:r>
              <a:rPr lang="fr-FR" sz="2400" dirty="0" smtClean="0"/>
              <a:t> </a:t>
            </a:r>
            <a:r>
              <a:rPr lang="fr-FR" sz="2400" dirty="0" err="1" smtClean="0"/>
              <a:t>rời</a:t>
            </a:r>
            <a:r>
              <a:rPr lang="fr-FR" sz="2400" dirty="0" smtClean="0"/>
              <a:t> </a:t>
            </a:r>
            <a:r>
              <a:rPr lang="fr-FR" sz="2400" dirty="0" err="1" smtClean="0"/>
              <a:t>để</a:t>
            </a:r>
            <a:r>
              <a:rPr lang="fr-FR" sz="2400" dirty="0" smtClean="0"/>
              <a:t> </a:t>
            </a:r>
            <a:r>
              <a:rPr lang="fr-FR" sz="2400" dirty="0" err="1" smtClean="0"/>
              <a:t>đấu</a:t>
            </a:r>
            <a:r>
              <a:rPr lang="fr-FR" sz="2400" dirty="0" smtClean="0"/>
              <a:t> </a:t>
            </a:r>
            <a:r>
              <a:rPr lang="fr-FR" sz="2400" dirty="0" err="1" smtClean="0"/>
              <a:t>các</a:t>
            </a:r>
            <a:r>
              <a:rPr lang="fr-FR" sz="2400" dirty="0" smtClean="0"/>
              <a:t> </a:t>
            </a:r>
            <a:r>
              <a:rPr lang="fr-FR" sz="2400" dirty="0" err="1" smtClean="0"/>
              <a:t>mạch</a:t>
            </a:r>
            <a:r>
              <a:rPr lang="fr-FR" sz="2400" dirty="0" smtClean="0"/>
              <a:t> </a:t>
            </a:r>
            <a:r>
              <a:rPr lang="fr-FR" sz="2400" dirty="0" err="1" smtClean="0"/>
              <a:t>điện</a:t>
            </a:r>
            <a:endParaRPr lang="fr-FR" sz="2400" dirty="0" smtClean="0"/>
          </a:p>
          <a:p>
            <a:pPr marL="342900" lvl="0" indent="-342900">
              <a:lnSpc>
                <a:spcPct val="150000"/>
              </a:lnSpc>
              <a:buFont typeface="Wingdings" pitchFamily="2" charset="2"/>
              <a:buChar char="Ø"/>
            </a:pPr>
            <a:r>
              <a:rPr lang="fr-FR" sz="2400" dirty="0" err="1" smtClean="0"/>
              <a:t>Tắt</a:t>
            </a:r>
            <a:r>
              <a:rPr lang="fr-FR" sz="2400" dirty="0" smtClean="0"/>
              <a:t> </a:t>
            </a:r>
            <a:r>
              <a:rPr lang="fr-FR" sz="2400" dirty="0" err="1" smtClean="0"/>
              <a:t>khóa</a:t>
            </a:r>
            <a:r>
              <a:rPr lang="fr-FR" sz="2400" dirty="0" smtClean="0"/>
              <a:t> </a:t>
            </a:r>
            <a:r>
              <a:rPr lang="fr-FR" sz="2400" dirty="0" err="1" smtClean="0"/>
              <a:t>điện</a:t>
            </a:r>
            <a:r>
              <a:rPr lang="fr-FR" sz="2400" dirty="0" smtClean="0"/>
              <a:t> khi </a:t>
            </a:r>
            <a:r>
              <a:rPr lang="fr-FR" sz="2400" dirty="0" err="1" smtClean="0"/>
              <a:t>không</a:t>
            </a:r>
            <a:r>
              <a:rPr lang="fr-FR" sz="2400" dirty="0" smtClean="0"/>
              <a:t> </a:t>
            </a:r>
            <a:r>
              <a:rPr lang="fr-FR" sz="2400" dirty="0" err="1" smtClean="0"/>
              <a:t>sử</a:t>
            </a:r>
            <a:r>
              <a:rPr lang="fr-FR" sz="2400" dirty="0" smtClean="0"/>
              <a:t> </a:t>
            </a:r>
            <a:r>
              <a:rPr lang="fr-FR" sz="2400" dirty="0" err="1" smtClean="0"/>
              <a:t>dụng</a:t>
            </a:r>
            <a:endParaRPr lang="fr-FR" sz="2400" dirty="0" smtClean="0"/>
          </a:p>
          <a:p>
            <a:pPr marL="342900" lvl="0" indent="-342900">
              <a:lnSpc>
                <a:spcPct val="150000"/>
              </a:lnSpc>
              <a:buFont typeface="Wingdings" pitchFamily="2" charset="2"/>
              <a:buChar char="Ø"/>
            </a:pPr>
            <a:r>
              <a:rPr lang="fr-FR" sz="2400" dirty="0" err="1" smtClean="0"/>
              <a:t>Rút</a:t>
            </a:r>
            <a:r>
              <a:rPr lang="fr-FR" sz="2400" dirty="0" smtClean="0"/>
              <a:t> </a:t>
            </a:r>
            <a:r>
              <a:rPr lang="fr-FR" sz="2400" dirty="0" err="1" smtClean="0"/>
              <a:t>dây</a:t>
            </a:r>
            <a:r>
              <a:rPr lang="fr-FR" sz="2400" dirty="0" smtClean="0"/>
              <a:t> (+) </a:t>
            </a:r>
            <a:r>
              <a:rPr lang="fr-FR" sz="2400" dirty="0" err="1" smtClean="0"/>
              <a:t>và</a:t>
            </a:r>
            <a:r>
              <a:rPr lang="fr-FR" sz="2400" dirty="0" smtClean="0"/>
              <a:t> (-) </a:t>
            </a:r>
            <a:r>
              <a:rPr lang="fr-FR" sz="2400" dirty="0" err="1" smtClean="0"/>
              <a:t>của</a:t>
            </a:r>
            <a:r>
              <a:rPr lang="fr-FR" sz="2400" dirty="0" smtClean="0"/>
              <a:t> </a:t>
            </a:r>
            <a:r>
              <a:rPr lang="fr-FR" sz="2400" dirty="0" err="1" smtClean="0"/>
              <a:t>bình</a:t>
            </a:r>
            <a:r>
              <a:rPr lang="fr-FR" sz="2400" dirty="0" smtClean="0"/>
              <a:t> </a:t>
            </a:r>
            <a:r>
              <a:rPr lang="fr-FR" sz="2400" dirty="0" err="1" smtClean="0"/>
              <a:t>ăc</a:t>
            </a:r>
            <a:r>
              <a:rPr lang="fr-FR" sz="2400" dirty="0" smtClean="0"/>
              <a:t> </a:t>
            </a:r>
            <a:r>
              <a:rPr lang="fr-FR" sz="2400" dirty="0" err="1" smtClean="0"/>
              <a:t>quy</a:t>
            </a:r>
            <a:r>
              <a:rPr lang="fr-FR" sz="2400" dirty="0" smtClean="0"/>
              <a:t> ra </a:t>
            </a:r>
            <a:r>
              <a:rPr lang="fr-FR" sz="2400" dirty="0" err="1" smtClean="0"/>
              <a:t>khỏi</a:t>
            </a:r>
            <a:r>
              <a:rPr lang="fr-FR" sz="2400" dirty="0" smtClean="0"/>
              <a:t> </a:t>
            </a:r>
            <a:r>
              <a:rPr lang="fr-FR" sz="2400" dirty="0" err="1" smtClean="0"/>
              <a:t>mạch</a:t>
            </a:r>
            <a:r>
              <a:rPr lang="fr-FR" sz="2400" dirty="0" smtClean="0"/>
              <a:t> khi </a:t>
            </a:r>
            <a:r>
              <a:rPr lang="fr-FR" sz="2400" dirty="0" err="1" smtClean="0"/>
              <a:t>không</a:t>
            </a:r>
            <a:r>
              <a:rPr lang="fr-FR" sz="2400" dirty="0" smtClean="0"/>
              <a:t> </a:t>
            </a:r>
            <a:r>
              <a:rPr lang="fr-FR" sz="2400" dirty="0" err="1" smtClean="0"/>
              <a:t>sử</a:t>
            </a:r>
            <a:r>
              <a:rPr lang="fr-FR" sz="2400" dirty="0" smtClean="0"/>
              <a:t> </a:t>
            </a:r>
            <a:r>
              <a:rPr lang="fr-FR" sz="2400" dirty="0" err="1" smtClean="0"/>
              <a:t>dụng</a:t>
            </a:r>
            <a:r>
              <a:rPr lang="fr-FR" sz="2400" dirty="0" smtClean="0"/>
              <a:t> </a:t>
            </a:r>
            <a:r>
              <a:rPr lang="fr-FR" sz="2400" dirty="0" err="1" smtClean="0"/>
              <a:t>mô</a:t>
            </a:r>
            <a:r>
              <a:rPr lang="fr-FR" sz="2400" dirty="0" smtClean="0"/>
              <a:t> </a:t>
            </a:r>
            <a:r>
              <a:rPr lang="fr-FR" sz="2400" dirty="0" err="1" smtClean="0"/>
              <a:t>hình</a:t>
            </a:r>
            <a:r>
              <a:rPr lang="fr-FR" sz="2400" dirty="0" smtClean="0"/>
              <a:t>.</a:t>
            </a:r>
          </a:p>
          <a:p>
            <a:pPr marL="342900" lvl="0" indent="-342900">
              <a:lnSpc>
                <a:spcPct val="150000"/>
              </a:lnSpc>
              <a:buFont typeface="Wingdings" pitchFamily="2" charset="2"/>
              <a:buChar char="Ø"/>
            </a:pPr>
            <a:r>
              <a:rPr lang="fr-FR" sz="2400" dirty="0" err="1" smtClean="0"/>
              <a:t>Không</a:t>
            </a:r>
            <a:r>
              <a:rPr lang="fr-FR" sz="2400" dirty="0" smtClean="0"/>
              <a:t> </a:t>
            </a:r>
            <a:r>
              <a:rPr lang="fr-FR" sz="2400" dirty="0" err="1" smtClean="0"/>
              <a:t>được</a:t>
            </a:r>
            <a:r>
              <a:rPr lang="fr-FR" sz="2400" dirty="0" smtClean="0"/>
              <a:t> </a:t>
            </a:r>
            <a:r>
              <a:rPr lang="fr-FR" sz="2400" dirty="0" err="1" smtClean="0"/>
              <a:t>thử</a:t>
            </a:r>
            <a:r>
              <a:rPr lang="fr-FR" sz="2400" dirty="0" smtClean="0"/>
              <a:t> </a:t>
            </a:r>
            <a:r>
              <a:rPr lang="fr-FR" sz="2400" dirty="0" err="1" smtClean="0"/>
              <a:t>bằng</a:t>
            </a:r>
            <a:r>
              <a:rPr lang="fr-FR" sz="2400" dirty="0" smtClean="0"/>
              <a:t> </a:t>
            </a:r>
            <a:r>
              <a:rPr lang="fr-FR" sz="2400" dirty="0" err="1" smtClean="0"/>
              <a:t>cách</a:t>
            </a:r>
            <a:r>
              <a:rPr lang="fr-FR" sz="2400" dirty="0" smtClean="0"/>
              <a:t> </a:t>
            </a:r>
            <a:r>
              <a:rPr lang="fr-FR" sz="2400" dirty="0" err="1" smtClean="0"/>
              <a:t>dùng</a:t>
            </a:r>
            <a:r>
              <a:rPr lang="fr-FR" sz="2400" dirty="0" smtClean="0"/>
              <a:t> </a:t>
            </a:r>
            <a:r>
              <a:rPr lang="fr-FR" sz="2400" dirty="0" err="1" smtClean="0"/>
              <a:t>dây</a:t>
            </a:r>
            <a:r>
              <a:rPr lang="fr-FR" sz="2400" dirty="0" smtClean="0"/>
              <a:t> </a:t>
            </a:r>
            <a:r>
              <a:rPr lang="fr-FR" sz="2400" dirty="0" err="1" smtClean="0"/>
              <a:t>dương</a:t>
            </a:r>
            <a:r>
              <a:rPr lang="fr-FR" sz="2400" dirty="0" smtClean="0"/>
              <a:t> </a:t>
            </a:r>
            <a:r>
              <a:rPr lang="fr-FR" sz="2400" dirty="0" err="1" smtClean="0"/>
              <a:t>quẹt</a:t>
            </a:r>
            <a:r>
              <a:rPr lang="fr-FR" sz="2400" dirty="0" smtClean="0"/>
              <a:t> </a:t>
            </a:r>
            <a:r>
              <a:rPr lang="fr-FR" sz="2400" dirty="0" err="1" smtClean="0"/>
              <a:t>vào</a:t>
            </a:r>
            <a:r>
              <a:rPr lang="fr-FR" sz="2400" dirty="0" smtClean="0"/>
              <a:t> </a:t>
            </a:r>
            <a:r>
              <a:rPr lang="fr-FR" sz="2400" dirty="0" err="1" smtClean="0"/>
              <a:t>mát</a:t>
            </a:r>
            <a:r>
              <a:rPr lang="fr-FR" sz="2400" dirty="0" smtClean="0"/>
              <a:t> </a:t>
            </a:r>
            <a:r>
              <a:rPr lang="fr-FR" sz="2400" dirty="0" err="1" smtClean="0"/>
              <a:t>để</a:t>
            </a:r>
            <a:r>
              <a:rPr lang="fr-FR" sz="2400" dirty="0" smtClean="0"/>
              <a:t> </a:t>
            </a:r>
            <a:r>
              <a:rPr lang="fr-FR" sz="2400" dirty="0" err="1" smtClean="0"/>
              <a:t>kiểm</a:t>
            </a:r>
            <a:r>
              <a:rPr lang="fr-FR" sz="2400" dirty="0" smtClean="0"/>
              <a:t> </a:t>
            </a:r>
            <a:r>
              <a:rPr lang="fr-FR" sz="2400" dirty="0" err="1" smtClean="0"/>
              <a:t>tra</a:t>
            </a:r>
            <a:r>
              <a:rPr lang="fr-FR" sz="2400" dirty="0" smtClean="0"/>
              <a:t> </a:t>
            </a:r>
            <a:r>
              <a:rPr lang="fr-FR" sz="2400" dirty="0" err="1" smtClean="0"/>
              <a:t>điện</a:t>
            </a:r>
            <a:r>
              <a:rPr lang="fr-FR" sz="2400" dirty="0" smtClean="0"/>
              <a:t> </a:t>
            </a:r>
            <a:r>
              <a:rPr lang="fr-FR" sz="2400" dirty="0" err="1" smtClean="0"/>
              <a:t>bình</a:t>
            </a:r>
            <a:r>
              <a:rPr lang="fr-FR" sz="2400" dirty="0" smtClean="0"/>
              <a:t>.</a:t>
            </a:r>
            <a:endParaRPr lang="en-US" sz="2400" dirty="0"/>
          </a:p>
        </p:txBody>
      </p:sp>
    </p:spTree>
    <p:extLst>
      <p:ext uri="{BB962C8B-B14F-4D97-AF65-F5344CB8AC3E}">
        <p14:creationId xmlns:p14="http://schemas.microsoft.com/office/powerpoint/2010/main" val="4234507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eaLnBrk="1" hangingPunct="1"/>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4: HƯỚNG DẪN SỬ DỤNG, KHAI THÁC, </a:t>
            </a:r>
          </a:p>
          <a:p>
            <a:pPr algn="ctr" eaLnBrk="1" hangingPunct="1"/>
            <a:r>
              <a:rPr lang="en-US" altLang="en-US" sz="2800" b="1" dirty="0">
                <a:solidFill>
                  <a:schemeClr val="bg1"/>
                </a:solidFill>
                <a:latin typeface="Times New Roman" panose="02020603050405020304" pitchFamily="18" charset="0"/>
                <a:cs typeface="Times New Roman" panose="02020603050405020304" pitchFamily="18" charset="0"/>
              </a:rPr>
              <a:t>	  B</a:t>
            </a:r>
            <a:r>
              <a:rPr lang="en-US" altLang="en-US" sz="2800" b="1" dirty="0" smtClean="0">
                <a:solidFill>
                  <a:schemeClr val="bg1"/>
                </a:solidFill>
                <a:latin typeface="Times New Roman" panose="02020603050405020304" pitchFamily="18" charset="0"/>
                <a:cs typeface="Times New Roman" panose="02020603050405020304" pitchFamily="18" charset="0"/>
              </a:rPr>
              <a:t>ẢO </a:t>
            </a:r>
            <a:r>
              <a:rPr lang="en-US" altLang="en-US" sz="2800" b="1" dirty="0">
                <a:solidFill>
                  <a:schemeClr val="bg1"/>
                </a:solidFill>
                <a:latin typeface="Times New Roman" panose="02020603050405020304" pitchFamily="18" charset="0"/>
                <a:cs typeface="Times New Roman" panose="02020603050405020304" pitchFamily="18" charset="0"/>
              </a:rPr>
              <a:t>QUẢN VÀ SỬA </a:t>
            </a:r>
            <a:r>
              <a:rPr lang="en-US" altLang="en-US" sz="2800" b="1" dirty="0" smtClean="0">
                <a:solidFill>
                  <a:schemeClr val="bg1"/>
                </a:solidFill>
                <a:latin typeface="Times New Roman" panose="02020603050405020304" pitchFamily="18" charset="0"/>
                <a:cs typeface="Times New Roman" panose="02020603050405020304" pitchFamily="18" charset="0"/>
              </a:rPr>
              <a:t>CHỮA</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2" name="Rectangle 1"/>
          <p:cNvSpPr/>
          <p:nvPr/>
        </p:nvSpPr>
        <p:spPr>
          <a:xfrm>
            <a:off x="228599" y="1295400"/>
            <a:ext cx="7924801" cy="3600986"/>
          </a:xfrm>
          <a:prstGeom prst="rect">
            <a:avLst/>
          </a:prstGeom>
        </p:spPr>
        <p:txBody>
          <a:bodyPr wrap="square">
            <a:spAutoFit/>
          </a:bodyPr>
          <a:lstStyle/>
          <a:p>
            <a:pPr lvl="0"/>
            <a:r>
              <a:rPr lang="fr-FR" sz="2400" b="1" dirty="0" smtClean="0">
                <a:solidFill>
                  <a:srgbClr val="FF0000"/>
                </a:solidFill>
              </a:rPr>
              <a:t>4.2 </a:t>
            </a:r>
            <a:r>
              <a:rPr lang="fr-FR" sz="2400" b="1" dirty="0" err="1" smtClean="0">
                <a:solidFill>
                  <a:srgbClr val="FF0000"/>
                </a:solidFill>
              </a:rPr>
              <a:t>Bảo</a:t>
            </a:r>
            <a:r>
              <a:rPr lang="fr-FR" sz="2400" b="1" dirty="0" smtClean="0">
                <a:solidFill>
                  <a:srgbClr val="FF0000"/>
                </a:solidFill>
              </a:rPr>
              <a:t> </a:t>
            </a:r>
            <a:r>
              <a:rPr lang="fr-FR" sz="2400" b="1" dirty="0" err="1" smtClean="0">
                <a:solidFill>
                  <a:srgbClr val="FF0000"/>
                </a:solidFill>
              </a:rPr>
              <a:t>quản</a:t>
            </a:r>
            <a:endParaRPr lang="fr-FR" sz="2400" b="1" dirty="0" smtClean="0">
              <a:solidFill>
                <a:srgbClr val="FF0000"/>
              </a:solidFill>
            </a:endParaRPr>
          </a:p>
          <a:p>
            <a:pPr lvl="0"/>
            <a:endParaRPr lang="fr-FR" sz="2400" b="1" dirty="0" smtClean="0">
              <a:solidFill>
                <a:srgbClr val="FF0000"/>
              </a:solidFill>
            </a:endParaRPr>
          </a:p>
          <a:p>
            <a:pPr marL="342900" lvl="0" indent="-342900">
              <a:lnSpc>
                <a:spcPct val="150000"/>
              </a:lnSpc>
              <a:buFont typeface="Wingdings" pitchFamily="2" charset="2"/>
              <a:buChar char="Ø"/>
            </a:pPr>
            <a:r>
              <a:rPr lang="fr-FR" sz="2400" dirty="0" err="1" smtClean="0"/>
              <a:t>Không</a:t>
            </a:r>
            <a:r>
              <a:rPr lang="fr-FR" sz="2400" dirty="0" smtClean="0"/>
              <a:t> </a:t>
            </a:r>
            <a:r>
              <a:rPr lang="fr-FR" sz="2400" dirty="0" err="1" smtClean="0"/>
              <a:t>để</a:t>
            </a:r>
            <a:r>
              <a:rPr lang="fr-FR" sz="2400" dirty="0" smtClean="0"/>
              <a:t> </a:t>
            </a:r>
            <a:r>
              <a:rPr lang="fr-FR" sz="2400" dirty="0" err="1" smtClean="0"/>
              <a:t>nơi</a:t>
            </a:r>
            <a:r>
              <a:rPr lang="fr-FR" sz="2400" dirty="0" smtClean="0"/>
              <a:t> </a:t>
            </a:r>
            <a:r>
              <a:rPr lang="fr-FR" sz="2400" dirty="0" err="1" smtClean="0"/>
              <a:t>ẩm</a:t>
            </a:r>
            <a:r>
              <a:rPr lang="fr-FR" sz="2400" dirty="0" smtClean="0"/>
              <a:t> </a:t>
            </a:r>
            <a:r>
              <a:rPr lang="fr-FR" sz="2400" dirty="0" err="1" smtClean="0"/>
              <a:t>ước</a:t>
            </a:r>
            <a:r>
              <a:rPr lang="fr-FR" sz="2400" dirty="0" smtClean="0"/>
              <a:t> </a:t>
            </a:r>
            <a:r>
              <a:rPr lang="fr-FR" sz="2400" dirty="0" err="1" smtClean="0"/>
              <a:t>hoặc</a:t>
            </a:r>
            <a:r>
              <a:rPr lang="fr-FR" sz="2400" dirty="0" smtClean="0"/>
              <a:t> </a:t>
            </a:r>
            <a:r>
              <a:rPr lang="fr-FR" sz="2400" dirty="0" err="1" smtClean="0"/>
              <a:t>ngoài</a:t>
            </a:r>
            <a:r>
              <a:rPr lang="fr-FR" sz="2400" dirty="0" smtClean="0"/>
              <a:t> </a:t>
            </a:r>
            <a:r>
              <a:rPr lang="fr-FR" sz="2400" dirty="0" err="1" smtClean="0"/>
              <a:t>trời</a:t>
            </a:r>
            <a:r>
              <a:rPr lang="fr-FR" sz="2400" dirty="0" smtClean="0"/>
              <a:t> </a:t>
            </a:r>
            <a:r>
              <a:rPr lang="fr-FR" sz="2400" dirty="0" err="1" smtClean="0"/>
              <a:t>mưa</a:t>
            </a:r>
            <a:r>
              <a:rPr lang="fr-FR" sz="2400" dirty="0" smtClean="0"/>
              <a:t> </a:t>
            </a:r>
          </a:p>
          <a:p>
            <a:pPr marL="342900" lvl="0" indent="-342900">
              <a:lnSpc>
                <a:spcPct val="150000"/>
              </a:lnSpc>
              <a:buFont typeface="Wingdings" pitchFamily="2" charset="2"/>
              <a:buChar char="Ø"/>
            </a:pPr>
            <a:r>
              <a:rPr lang="fr-FR" sz="2400" dirty="0" err="1" smtClean="0"/>
              <a:t>Nạp</a:t>
            </a:r>
            <a:r>
              <a:rPr lang="fr-FR" sz="2400" dirty="0" smtClean="0"/>
              <a:t> </a:t>
            </a:r>
            <a:r>
              <a:rPr lang="fr-FR" sz="2400" dirty="0" err="1" smtClean="0"/>
              <a:t>điện</a:t>
            </a:r>
            <a:r>
              <a:rPr lang="fr-FR" sz="2400" dirty="0" smtClean="0"/>
              <a:t> </a:t>
            </a:r>
            <a:r>
              <a:rPr lang="fr-FR" sz="2400" dirty="0" err="1" smtClean="0"/>
              <a:t>định</a:t>
            </a:r>
            <a:r>
              <a:rPr lang="fr-FR" sz="2400" dirty="0" smtClean="0"/>
              <a:t> </a:t>
            </a:r>
            <a:r>
              <a:rPr lang="fr-FR" sz="2400" dirty="0" err="1" smtClean="0"/>
              <a:t>kỳ</a:t>
            </a:r>
            <a:r>
              <a:rPr lang="fr-FR" sz="2400" dirty="0" smtClean="0"/>
              <a:t> </a:t>
            </a:r>
            <a:r>
              <a:rPr lang="fr-FR" sz="2400" dirty="0" err="1" smtClean="0"/>
              <a:t>cho</a:t>
            </a:r>
            <a:r>
              <a:rPr lang="fr-FR" sz="2400" dirty="0" smtClean="0"/>
              <a:t> </a:t>
            </a:r>
            <a:r>
              <a:rPr lang="fr-FR" sz="2400" dirty="0" err="1" smtClean="0"/>
              <a:t>ắc</a:t>
            </a:r>
            <a:r>
              <a:rPr lang="fr-FR" sz="2400" dirty="0" smtClean="0"/>
              <a:t> </a:t>
            </a:r>
            <a:r>
              <a:rPr lang="fr-FR" sz="2400" dirty="0" err="1" smtClean="0"/>
              <a:t>quy</a:t>
            </a:r>
            <a:r>
              <a:rPr lang="fr-FR" sz="2400" dirty="0" smtClean="0"/>
              <a:t> 1 </a:t>
            </a:r>
            <a:r>
              <a:rPr lang="fr-FR" sz="2400" dirty="0" err="1" smtClean="0"/>
              <a:t>tháng</a:t>
            </a:r>
            <a:r>
              <a:rPr lang="fr-FR" sz="2400" dirty="0" smtClean="0"/>
              <a:t> /</a:t>
            </a:r>
            <a:r>
              <a:rPr lang="fr-FR" sz="2400" dirty="0" err="1" smtClean="0"/>
              <a:t>lần</a:t>
            </a:r>
            <a:r>
              <a:rPr lang="fr-FR" sz="2400" dirty="0" smtClean="0"/>
              <a:t> (</a:t>
            </a:r>
            <a:r>
              <a:rPr lang="fr-FR" sz="2400" dirty="0" err="1" smtClean="0"/>
              <a:t>nếu</a:t>
            </a:r>
            <a:r>
              <a:rPr lang="fr-FR" sz="2400" dirty="0" smtClean="0"/>
              <a:t> </a:t>
            </a:r>
            <a:r>
              <a:rPr lang="fr-FR" sz="2400" dirty="0" err="1" smtClean="0"/>
              <a:t>không</a:t>
            </a:r>
            <a:r>
              <a:rPr lang="fr-FR" sz="2400" dirty="0" smtClean="0"/>
              <a:t> </a:t>
            </a:r>
            <a:r>
              <a:rPr lang="fr-FR" sz="2400" dirty="0" err="1" smtClean="0"/>
              <a:t>sử</a:t>
            </a:r>
            <a:r>
              <a:rPr lang="fr-FR" sz="2400" dirty="0" smtClean="0"/>
              <a:t> </a:t>
            </a:r>
            <a:r>
              <a:rPr lang="fr-FR" sz="2400" dirty="0" err="1" smtClean="0"/>
              <a:t>dụng</a:t>
            </a:r>
            <a:r>
              <a:rPr lang="fr-FR" sz="2400" dirty="0" smtClean="0"/>
              <a:t>)</a:t>
            </a:r>
          </a:p>
          <a:p>
            <a:pPr marL="342900" lvl="0" indent="-342900">
              <a:lnSpc>
                <a:spcPct val="150000"/>
              </a:lnSpc>
              <a:buFont typeface="Wingdings" pitchFamily="2" charset="2"/>
              <a:buChar char="Ø"/>
            </a:pPr>
            <a:r>
              <a:rPr lang="fr-FR" sz="2400" dirty="0" err="1" smtClean="0"/>
              <a:t>Thường</a:t>
            </a:r>
            <a:r>
              <a:rPr lang="fr-FR" sz="2400" dirty="0" smtClean="0"/>
              <a:t> </a:t>
            </a:r>
            <a:r>
              <a:rPr lang="fr-FR" sz="2400" dirty="0" err="1" smtClean="0"/>
              <a:t>xuyên</a:t>
            </a:r>
            <a:r>
              <a:rPr lang="fr-FR" sz="2400" dirty="0" smtClean="0"/>
              <a:t> </a:t>
            </a:r>
            <a:r>
              <a:rPr lang="fr-FR" sz="2400" dirty="0" err="1" smtClean="0"/>
              <a:t>kiểm</a:t>
            </a:r>
            <a:r>
              <a:rPr lang="fr-FR" sz="2400" dirty="0" smtClean="0"/>
              <a:t> </a:t>
            </a:r>
            <a:r>
              <a:rPr lang="fr-FR" sz="2400" dirty="0" err="1" smtClean="0"/>
              <a:t>tra</a:t>
            </a:r>
            <a:r>
              <a:rPr lang="fr-FR" sz="2400" dirty="0" smtClean="0"/>
              <a:t> </a:t>
            </a:r>
            <a:r>
              <a:rPr lang="fr-FR" sz="2400" dirty="0" err="1" smtClean="0"/>
              <a:t>dây</a:t>
            </a:r>
            <a:r>
              <a:rPr lang="fr-FR" sz="2400" dirty="0" smtClean="0"/>
              <a:t> </a:t>
            </a:r>
            <a:r>
              <a:rPr lang="fr-FR" sz="2400" dirty="0" err="1" smtClean="0"/>
              <a:t>dẫn</a:t>
            </a:r>
            <a:r>
              <a:rPr lang="fr-FR" sz="2400" dirty="0" smtClean="0"/>
              <a:t> </a:t>
            </a:r>
            <a:r>
              <a:rPr lang="fr-FR" sz="2400" dirty="0" err="1" smtClean="0"/>
              <a:t>và</a:t>
            </a:r>
            <a:r>
              <a:rPr lang="fr-FR" sz="2400" dirty="0" smtClean="0"/>
              <a:t> </a:t>
            </a:r>
            <a:r>
              <a:rPr lang="fr-FR" sz="2400" dirty="0" err="1" smtClean="0"/>
              <a:t>các</a:t>
            </a:r>
            <a:r>
              <a:rPr lang="fr-FR" sz="2400" dirty="0" smtClean="0"/>
              <a:t> </a:t>
            </a:r>
            <a:r>
              <a:rPr lang="fr-FR" sz="2400" dirty="0" err="1" smtClean="0"/>
              <a:t>giắc</a:t>
            </a:r>
            <a:r>
              <a:rPr lang="fr-FR" sz="2400" dirty="0" smtClean="0"/>
              <a:t> </a:t>
            </a:r>
            <a:r>
              <a:rPr lang="fr-FR" sz="2400" dirty="0" err="1" smtClean="0"/>
              <a:t>cắm</a:t>
            </a:r>
            <a:endParaRPr lang="fr-FR" sz="2400" dirty="0" smtClean="0"/>
          </a:p>
          <a:p>
            <a:pPr marL="342900" lvl="0" indent="-342900">
              <a:lnSpc>
                <a:spcPct val="150000"/>
              </a:lnSpc>
              <a:buFont typeface="Wingdings" pitchFamily="2" charset="2"/>
              <a:buChar char="Ø"/>
            </a:pPr>
            <a:r>
              <a:rPr lang="fr-FR" sz="2400" dirty="0" err="1" smtClean="0"/>
              <a:t>Vận</a:t>
            </a:r>
            <a:r>
              <a:rPr lang="fr-FR" sz="2400" dirty="0" smtClean="0"/>
              <a:t> </a:t>
            </a:r>
            <a:r>
              <a:rPr lang="fr-FR" sz="2400" dirty="0" err="1" smtClean="0"/>
              <a:t>hành</a:t>
            </a:r>
            <a:r>
              <a:rPr lang="fr-FR" sz="2400" dirty="0" smtClean="0"/>
              <a:t> </a:t>
            </a:r>
            <a:r>
              <a:rPr lang="fr-FR" sz="2400" dirty="0" err="1" smtClean="0"/>
              <a:t>định</a:t>
            </a:r>
            <a:r>
              <a:rPr lang="fr-FR" sz="2400" dirty="0" smtClean="0"/>
              <a:t> </a:t>
            </a:r>
            <a:r>
              <a:rPr lang="fr-FR" sz="2400" dirty="0" err="1" smtClean="0"/>
              <a:t>kỳ</a:t>
            </a:r>
            <a:r>
              <a:rPr lang="fr-FR" sz="2400" dirty="0" smtClean="0"/>
              <a:t> 1 </a:t>
            </a:r>
            <a:r>
              <a:rPr lang="fr-FR" sz="2400" dirty="0" err="1" smtClean="0"/>
              <a:t>tháng</a:t>
            </a:r>
            <a:r>
              <a:rPr lang="fr-FR" sz="2400" dirty="0" smtClean="0"/>
              <a:t>/</a:t>
            </a:r>
            <a:r>
              <a:rPr lang="fr-FR" sz="2400" dirty="0" err="1" smtClean="0"/>
              <a:t>lần</a:t>
            </a:r>
            <a:r>
              <a:rPr lang="fr-FR" sz="2400" dirty="0" smtClean="0"/>
              <a:t> (</a:t>
            </a:r>
            <a:r>
              <a:rPr lang="fr-FR" sz="2400" dirty="0" err="1" smtClean="0"/>
              <a:t>nếu</a:t>
            </a:r>
            <a:r>
              <a:rPr lang="fr-FR" sz="2400" dirty="0" smtClean="0"/>
              <a:t> </a:t>
            </a:r>
            <a:r>
              <a:rPr lang="fr-FR" sz="2400" dirty="0" err="1" smtClean="0"/>
              <a:t>không</a:t>
            </a:r>
            <a:r>
              <a:rPr lang="fr-FR" sz="2400" dirty="0" smtClean="0"/>
              <a:t> </a:t>
            </a:r>
            <a:r>
              <a:rPr lang="fr-FR" sz="2400" dirty="0" err="1" smtClean="0"/>
              <a:t>sử</a:t>
            </a:r>
            <a:r>
              <a:rPr lang="fr-FR" sz="2400" dirty="0" smtClean="0"/>
              <a:t> </a:t>
            </a:r>
            <a:r>
              <a:rPr lang="fr-FR" sz="2400" dirty="0" err="1" smtClean="0"/>
              <a:t>dụng</a:t>
            </a:r>
            <a:r>
              <a:rPr lang="fr-FR" sz="2400" dirty="0" smtClean="0"/>
              <a:t>).</a:t>
            </a:r>
            <a:endParaRPr lang="en-US" sz="2400" dirty="0"/>
          </a:p>
        </p:txBody>
      </p:sp>
    </p:spTree>
    <p:extLst>
      <p:ext uri="{BB962C8B-B14F-4D97-AF65-F5344CB8AC3E}">
        <p14:creationId xmlns:p14="http://schemas.microsoft.com/office/powerpoint/2010/main" val="3474658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eaLnBrk="1" hangingPunct="1"/>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a:solidFill>
                  <a:schemeClr val="bg1"/>
                </a:solidFill>
                <a:latin typeface="Times New Roman" panose="02020603050405020304" pitchFamily="18" charset="0"/>
                <a:cs typeface="Times New Roman" panose="02020603050405020304" pitchFamily="18" charset="0"/>
              </a:rPr>
              <a:t>4: HƯỚNG DẪN SỬ DỤNG, KHAI THÁC, </a:t>
            </a:r>
          </a:p>
          <a:p>
            <a:pPr algn="ctr" eaLnBrk="1" hangingPunct="1"/>
            <a:r>
              <a:rPr lang="en-US" altLang="en-US" sz="2800" b="1" dirty="0">
                <a:solidFill>
                  <a:schemeClr val="bg1"/>
                </a:solidFill>
                <a:latin typeface="Times New Roman" panose="02020603050405020304" pitchFamily="18" charset="0"/>
                <a:cs typeface="Times New Roman" panose="02020603050405020304" pitchFamily="18" charset="0"/>
              </a:rPr>
              <a:t>	  B</a:t>
            </a:r>
            <a:r>
              <a:rPr lang="en-US" altLang="en-US" sz="2800" b="1" dirty="0" smtClean="0">
                <a:solidFill>
                  <a:schemeClr val="bg1"/>
                </a:solidFill>
                <a:latin typeface="Times New Roman" panose="02020603050405020304" pitchFamily="18" charset="0"/>
                <a:cs typeface="Times New Roman" panose="02020603050405020304" pitchFamily="18" charset="0"/>
              </a:rPr>
              <a:t>ẢO </a:t>
            </a:r>
            <a:r>
              <a:rPr lang="en-US" altLang="en-US" sz="2800" b="1" dirty="0">
                <a:solidFill>
                  <a:schemeClr val="bg1"/>
                </a:solidFill>
                <a:latin typeface="Times New Roman" panose="02020603050405020304" pitchFamily="18" charset="0"/>
                <a:cs typeface="Times New Roman" panose="02020603050405020304" pitchFamily="18" charset="0"/>
              </a:rPr>
              <a:t>QUẢN VÀ SỬA </a:t>
            </a:r>
            <a:r>
              <a:rPr lang="en-US" altLang="en-US" sz="2800" b="1" dirty="0" smtClean="0">
                <a:solidFill>
                  <a:schemeClr val="bg1"/>
                </a:solidFill>
                <a:latin typeface="Times New Roman" panose="02020603050405020304" pitchFamily="18" charset="0"/>
                <a:cs typeface="Times New Roman" panose="02020603050405020304" pitchFamily="18" charset="0"/>
              </a:rPr>
              <a:t>CHỮA</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2" name="Rectangle 1"/>
          <p:cNvSpPr/>
          <p:nvPr/>
        </p:nvSpPr>
        <p:spPr>
          <a:xfrm>
            <a:off x="228599" y="1295400"/>
            <a:ext cx="7924801" cy="1938992"/>
          </a:xfrm>
          <a:prstGeom prst="rect">
            <a:avLst/>
          </a:prstGeom>
        </p:spPr>
        <p:txBody>
          <a:bodyPr wrap="square">
            <a:spAutoFit/>
          </a:bodyPr>
          <a:lstStyle/>
          <a:p>
            <a:pPr lvl="0"/>
            <a:r>
              <a:rPr lang="fr-FR" sz="2400" b="1" dirty="0" smtClean="0">
                <a:solidFill>
                  <a:srgbClr val="FF0000"/>
                </a:solidFill>
              </a:rPr>
              <a:t>4.3 </a:t>
            </a:r>
            <a:r>
              <a:rPr lang="fr-FR" sz="2400" b="1" dirty="0" err="1" smtClean="0">
                <a:solidFill>
                  <a:srgbClr val="FF0000"/>
                </a:solidFill>
              </a:rPr>
              <a:t>Sửa</a:t>
            </a:r>
            <a:r>
              <a:rPr lang="fr-FR" sz="2400" b="1" dirty="0" smtClean="0">
                <a:solidFill>
                  <a:srgbClr val="FF0000"/>
                </a:solidFill>
              </a:rPr>
              <a:t> </a:t>
            </a:r>
            <a:r>
              <a:rPr lang="fr-FR" sz="2400" b="1" dirty="0" err="1" smtClean="0">
                <a:solidFill>
                  <a:srgbClr val="FF0000"/>
                </a:solidFill>
              </a:rPr>
              <a:t>chữa</a:t>
            </a:r>
            <a:endParaRPr lang="fr-FR" sz="2400" b="1" dirty="0" smtClean="0">
              <a:solidFill>
                <a:srgbClr val="FF0000"/>
              </a:solidFill>
            </a:endParaRPr>
          </a:p>
          <a:p>
            <a:pPr lvl="0"/>
            <a:endParaRPr lang="fr-FR" sz="2400" b="1" dirty="0" smtClean="0">
              <a:solidFill>
                <a:srgbClr val="FF0000"/>
              </a:solidFill>
            </a:endParaRPr>
          </a:p>
          <a:p>
            <a:pPr marL="342900" lvl="0" indent="-342900" algn="just">
              <a:lnSpc>
                <a:spcPct val="150000"/>
              </a:lnSpc>
              <a:buFont typeface="Wingdings" pitchFamily="2" charset="2"/>
              <a:buChar char="Ø"/>
            </a:pPr>
            <a:r>
              <a:rPr lang="fr-FR" sz="2400" dirty="0" err="1" smtClean="0"/>
              <a:t>Thay</a:t>
            </a:r>
            <a:r>
              <a:rPr lang="fr-FR" sz="2400" dirty="0" smtClean="0"/>
              <a:t> </a:t>
            </a:r>
            <a:r>
              <a:rPr lang="fr-FR" sz="2400" dirty="0" err="1" smtClean="0"/>
              <a:t>thế</a:t>
            </a:r>
            <a:r>
              <a:rPr lang="fr-FR" sz="2400" dirty="0" smtClean="0"/>
              <a:t> </a:t>
            </a:r>
            <a:r>
              <a:rPr lang="fr-FR" sz="2400" dirty="0" err="1" smtClean="0"/>
              <a:t>các</a:t>
            </a:r>
            <a:r>
              <a:rPr lang="fr-FR" sz="2400" dirty="0" smtClean="0"/>
              <a:t> chi </a:t>
            </a:r>
            <a:r>
              <a:rPr lang="fr-FR" sz="2400" dirty="0" err="1" smtClean="0"/>
              <a:t>tiết</a:t>
            </a:r>
            <a:r>
              <a:rPr lang="fr-FR" sz="2400" dirty="0" smtClean="0"/>
              <a:t> </a:t>
            </a:r>
            <a:r>
              <a:rPr lang="fr-FR" sz="2400" dirty="0" err="1" smtClean="0"/>
              <a:t>mới</a:t>
            </a:r>
            <a:r>
              <a:rPr lang="fr-FR" sz="2400" dirty="0" smtClean="0"/>
              <a:t> </a:t>
            </a:r>
            <a:r>
              <a:rPr lang="fr-FR" sz="2400" dirty="0" err="1" smtClean="0"/>
              <a:t>như</a:t>
            </a:r>
            <a:r>
              <a:rPr lang="fr-FR" sz="2400" dirty="0" smtClean="0"/>
              <a:t> : </a:t>
            </a:r>
            <a:r>
              <a:rPr lang="fr-FR" sz="2400" dirty="0" err="1" smtClean="0"/>
              <a:t>bộ</a:t>
            </a:r>
            <a:r>
              <a:rPr lang="fr-FR" sz="2400" dirty="0" smtClean="0"/>
              <a:t> </a:t>
            </a:r>
            <a:r>
              <a:rPr lang="fr-FR" sz="2400" dirty="0" err="1" smtClean="0"/>
              <a:t>tiết</a:t>
            </a:r>
            <a:r>
              <a:rPr lang="fr-FR" sz="2400" dirty="0" smtClean="0"/>
              <a:t> </a:t>
            </a:r>
            <a:r>
              <a:rPr lang="fr-FR" sz="2400" dirty="0" err="1" smtClean="0"/>
              <a:t>chế</a:t>
            </a:r>
            <a:r>
              <a:rPr lang="fr-FR" sz="2400" dirty="0" smtClean="0"/>
              <a:t> </a:t>
            </a:r>
            <a:r>
              <a:rPr lang="fr-FR" sz="2400" dirty="0" err="1" smtClean="0"/>
              <a:t>chỉnh</a:t>
            </a:r>
            <a:r>
              <a:rPr lang="fr-FR" sz="2400" dirty="0" smtClean="0"/>
              <a:t> </a:t>
            </a:r>
            <a:r>
              <a:rPr lang="fr-FR" sz="2400" dirty="0" err="1" smtClean="0"/>
              <a:t>lưu</a:t>
            </a:r>
            <a:r>
              <a:rPr lang="fr-FR" sz="2400" dirty="0" smtClean="0"/>
              <a:t>, </a:t>
            </a:r>
            <a:r>
              <a:rPr lang="fr-FR" sz="2400" dirty="0" err="1" smtClean="0"/>
              <a:t>bóng</a:t>
            </a:r>
            <a:r>
              <a:rPr lang="fr-FR" sz="2400" dirty="0" smtClean="0"/>
              <a:t> </a:t>
            </a:r>
            <a:r>
              <a:rPr lang="fr-FR" sz="2400" dirty="0" err="1" smtClean="0"/>
              <a:t>đèn</a:t>
            </a:r>
            <a:r>
              <a:rPr lang="fr-FR" sz="2400" dirty="0" smtClean="0"/>
              <a:t>, </a:t>
            </a:r>
            <a:r>
              <a:rPr lang="fr-FR" sz="2400" dirty="0" err="1" smtClean="0"/>
              <a:t>công</a:t>
            </a:r>
            <a:r>
              <a:rPr lang="fr-FR" sz="2400" dirty="0" smtClean="0"/>
              <a:t> </a:t>
            </a:r>
            <a:r>
              <a:rPr lang="fr-FR" sz="2400" dirty="0" err="1" smtClean="0"/>
              <a:t>tắc</a:t>
            </a:r>
            <a:r>
              <a:rPr lang="fr-FR" sz="2400" dirty="0" smtClean="0"/>
              <a:t>… khi </a:t>
            </a:r>
            <a:r>
              <a:rPr lang="fr-FR" sz="2400" dirty="0" err="1" smtClean="0"/>
              <a:t>các</a:t>
            </a:r>
            <a:r>
              <a:rPr lang="fr-FR" sz="2400" dirty="0" smtClean="0"/>
              <a:t> chi </a:t>
            </a:r>
            <a:r>
              <a:rPr lang="fr-FR" sz="2400" dirty="0" err="1" smtClean="0"/>
              <a:t>tiết</a:t>
            </a:r>
            <a:r>
              <a:rPr lang="fr-FR" sz="2400" dirty="0" smtClean="0"/>
              <a:t> </a:t>
            </a:r>
            <a:r>
              <a:rPr lang="fr-FR" sz="2400" dirty="0" err="1" smtClean="0"/>
              <a:t>này</a:t>
            </a:r>
            <a:r>
              <a:rPr lang="fr-FR" sz="2400" dirty="0" smtClean="0"/>
              <a:t> </a:t>
            </a:r>
            <a:r>
              <a:rPr lang="fr-FR" sz="2400" dirty="0" err="1" smtClean="0"/>
              <a:t>hư</a:t>
            </a:r>
            <a:r>
              <a:rPr lang="fr-FR" sz="2400" dirty="0" smtClean="0"/>
              <a:t> </a:t>
            </a:r>
            <a:r>
              <a:rPr lang="fr-FR" sz="2400" dirty="0" err="1" smtClean="0"/>
              <a:t>hỏng</a:t>
            </a:r>
            <a:r>
              <a:rPr lang="fr-FR" sz="2400" dirty="0" smtClean="0"/>
              <a:t>.</a:t>
            </a:r>
            <a:endParaRPr lang="en-US" sz="2400" dirty="0"/>
          </a:p>
        </p:txBody>
      </p:sp>
    </p:spTree>
    <p:extLst>
      <p:ext uri="{BB962C8B-B14F-4D97-AF65-F5344CB8AC3E}">
        <p14:creationId xmlns:p14="http://schemas.microsoft.com/office/powerpoint/2010/main" val="56725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eaLnBrk="1" hangingPunct="1"/>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smtClean="0">
                <a:solidFill>
                  <a:schemeClr val="bg1"/>
                </a:solidFill>
                <a:latin typeface="Times New Roman" panose="02020603050405020304" pitchFamily="18" charset="0"/>
                <a:cs typeface="Times New Roman" panose="02020603050405020304" pitchFamily="18" charset="0"/>
              </a:rPr>
              <a:t>5: KHAI THÁC MÔ </a:t>
            </a:r>
            <a:r>
              <a:rPr lang="en-US" altLang="en-US" sz="2800" b="1" dirty="0" smtClean="0">
                <a:solidFill>
                  <a:schemeClr val="bg1"/>
                </a:solidFill>
                <a:latin typeface="Times New Roman" panose="02020603050405020304" pitchFamily="18" charset="0"/>
                <a:cs typeface="Times New Roman" panose="02020603050405020304" pitchFamily="18" charset="0"/>
              </a:rPr>
              <a:t>HÌNH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2" name="Rectangle 1"/>
          <p:cNvSpPr/>
          <p:nvPr/>
        </p:nvSpPr>
        <p:spPr>
          <a:xfrm>
            <a:off x="228599" y="1295400"/>
            <a:ext cx="7924801" cy="5816977"/>
          </a:xfrm>
          <a:prstGeom prst="rect">
            <a:avLst/>
          </a:prstGeom>
        </p:spPr>
        <p:txBody>
          <a:bodyPr wrap="square">
            <a:spAutoFit/>
          </a:bodyPr>
          <a:lstStyle/>
          <a:p>
            <a:pPr lvl="0"/>
            <a:r>
              <a:rPr lang="fr-FR" sz="2400" b="1" dirty="0" smtClean="0">
                <a:solidFill>
                  <a:srgbClr val="FF0000"/>
                </a:solidFill>
              </a:rPr>
              <a:t>5.1 </a:t>
            </a:r>
            <a:r>
              <a:rPr lang="fr-FR" sz="2400" b="1" dirty="0" err="1" smtClean="0">
                <a:solidFill>
                  <a:srgbClr val="FF0000"/>
                </a:solidFill>
              </a:rPr>
              <a:t>Hệ</a:t>
            </a:r>
            <a:r>
              <a:rPr lang="fr-FR" sz="2400" b="1" dirty="0" smtClean="0">
                <a:solidFill>
                  <a:srgbClr val="FF0000"/>
                </a:solidFill>
              </a:rPr>
              <a:t> </a:t>
            </a:r>
            <a:r>
              <a:rPr lang="fr-FR" sz="2400" b="1" dirty="0" err="1" smtClean="0">
                <a:solidFill>
                  <a:srgbClr val="FF0000"/>
                </a:solidFill>
              </a:rPr>
              <a:t>thống</a:t>
            </a:r>
            <a:r>
              <a:rPr lang="fr-FR" sz="2400" b="1" dirty="0" smtClean="0">
                <a:solidFill>
                  <a:srgbClr val="FF0000"/>
                </a:solidFill>
              </a:rPr>
              <a:t> </a:t>
            </a:r>
            <a:r>
              <a:rPr lang="fr-FR" sz="2400" b="1" dirty="0" err="1" smtClean="0">
                <a:solidFill>
                  <a:srgbClr val="FF0000"/>
                </a:solidFill>
              </a:rPr>
              <a:t>các</a:t>
            </a:r>
            <a:r>
              <a:rPr lang="fr-FR" sz="2400" b="1" dirty="0" smtClean="0">
                <a:solidFill>
                  <a:srgbClr val="FF0000"/>
                </a:solidFill>
              </a:rPr>
              <a:t> </a:t>
            </a:r>
            <a:r>
              <a:rPr lang="fr-FR" sz="2400" b="1" dirty="0" err="1" smtClean="0">
                <a:solidFill>
                  <a:srgbClr val="FF0000"/>
                </a:solidFill>
              </a:rPr>
              <a:t>bài</a:t>
            </a:r>
            <a:r>
              <a:rPr lang="fr-FR" sz="2400" b="1" dirty="0" smtClean="0">
                <a:solidFill>
                  <a:srgbClr val="FF0000"/>
                </a:solidFill>
              </a:rPr>
              <a:t> </a:t>
            </a:r>
            <a:r>
              <a:rPr lang="fr-FR" sz="2400" b="1" dirty="0" err="1" smtClean="0">
                <a:solidFill>
                  <a:srgbClr val="FF0000"/>
                </a:solidFill>
              </a:rPr>
              <a:t>tập</a:t>
            </a:r>
            <a:r>
              <a:rPr lang="fr-FR" sz="2400" b="1" dirty="0" smtClean="0">
                <a:solidFill>
                  <a:srgbClr val="FF0000"/>
                </a:solidFill>
              </a:rPr>
              <a:t> </a:t>
            </a:r>
            <a:r>
              <a:rPr lang="fr-FR" sz="2400" b="1" dirty="0" err="1" smtClean="0">
                <a:solidFill>
                  <a:srgbClr val="FF0000"/>
                </a:solidFill>
              </a:rPr>
              <a:t>thực</a:t>
            </a:r>
            <a:r>
              <a:rPr lang="fr-FR" sz="2400" b="1" dirty="0" smtClean="0">
                <a:solidFill>
                  <a:srgbClr val="FF0000"/>
                </a:solidFill>
              </a:rPr>
              <a:t> </a:t>
            </a:r>
            <a:r>
              <a:rPr lang="fr-FR" sz="2400" b="1" dirty="0" err="1" smtClean="0">
                <a:solidFill>
                  <a:srgbClr val="FF0000"/>
                </a:solidFill>
              </a:rPr>
              <a:t>hành</a:t>
            </a:r>
            <a:r>
              <a:rPr lang="fr-FR" sz="2400" b="1" dirty="0" smtClean="0">
                <a:solidFill>
                  <a:srgbClr val="FF0000"/>
                </a:solidFill>
              </a:rPr>
              <a:t> </a:t>
            </a:r>
          </a:p>
          <a:p>
            <a:pPr lvl="0"/>
            <a:endParaRPr lang="fr-FR" sz="2400" b="1" dirty="0" smtClean="0">
              <a:solidFill>
                <a:srgbClr val="FF0000"/>
              </a:solidFill>
            </a:endParaRPr>
          </a:p>
          <a:p>
            <a:pPr algn="just">
              <a:lnSpc>
                <a:spcPct val="150000"/>
              </a:lnSpc>
            </a:pPr>
            <a:r>
              <a:rPr lang="fr-FR" sz="2400" b="1" dirty="0" err="1" smtClean="0"/>
              <a:t>Bài</a:t>
            </a:r>
            <a:r>
              <a:rPr lang="fr-FR" sz="2400" b="1" dirty="0" smtClean="0"/>
              <a:t> </a:t>
            </a:r>
            <a:r>
              <a:rPr lang="fr-FR" sz="2400" b="1" dirty="0"/>
              <a:t>1: </a:t>
            </a:r>
            <a:r>
              <a:rPr lang="fr-FR" sz="2400" b="1" dirty="0" err="1"/>
              <a:t>Nhận</a:t>
            </a:r>
            <a:r>
              <a:rPr lang="fr-FR" sz="2400" b="1" dirty="0"/>
              <a:t> </a:t>
            </a:r>
            <a:r>
              <a:rPr lang="fr-FR" sz="2400" b="1" dirty="0" err="1"/>
              <a:t>định</a:t>
            </a:r>
            <a:r>
              <a:rPr lang="fr-FR" sz="2400" b="1" dirty="0"/>
              <a:t> </a:t>
            </a:r>
            <a:r>
              <a:rPr lang="fr-FR" sz="2400" b="1" dirty="0" err="1"/>
              <a:t>các</a:t>
            </a:r>
            <a:r>
              <a:rPr lang="fr-FR" sz="2400" b="1" dirty="0"/>
              <a:t> chi </a:t>
            </a:r>
            <a:r>
              <a:rPr lang="fr-FR" sz="2400" b="1" dirty="0" err="1"/>
              <a:t>tiết</a:t>
            </a:r>
            <a:r>
              <a:rPr lang="fr-FR" sz="2400" b="1" dirty="0"/>
              <a:t> </a:t>
            </a:r>
            <a:r>
              <a:rPr lang="fr-FR" sz="2400" b="1" dirty="0" err="1"/>
              <a:t>trong</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điện</a:t>
            </a:r>
            <a:r>
              <a:rPr lang="fr-FR" sz="2400" b="1" dirty="0"/>
              <a:t> </a:t>
            </a:r>
            <a:r>
              <a:rPr lang="fr-FR" sz="2400" b="1" dirty="0" err="1"/>
              <a:t>xe</a:t>
            </a:r>
            <a:r>
              <a:rPr lang="fr-FR" sz="2400" b="1" dirty="0"/>
              <a:t> Toyota </a:t>
            </a:r>
            <a:r>
              <a:rPr lang="fr-FR" sz="2400" b="1" dirty="0" err="1"/>
              <a:t>Vios</a:t>
            </a:r>
            <a:endParaRPr lang="en-US" sz="2400" dirty="0"/>
          </a:p>
          <a:p>
            <a:pPr algn="just">
              <a:lnSpc>
                <a:spcPct val="150000"/>
              </a:lnSpc>
            </a:pPr>
            <a:r>
              <a:rPr lang="fr-FR" sz="2400" b="1" dirty="0" err="1"/>
              <a:t>Bài</a:t>
            </a:r>
            <a:r>
              <a:rPr lang="fr-FR" sz="2400" b="1" dirty="0"/>
              <a:t> 2: </a:t>
            </a:r>
            <a:r>
              <a:rPr lang="fr-FR" sz="2400" b="1" dirty="0" err="1"/>
              <a:t>Kiểm</a:t>
            </a:r>
            <a:r>
              <a:rPr lang="fr-FR" sz="2400" b="1" dirty="0"/>
              <a:t> </a:t>
            </a:r>
            <a:r>
              <a:rPr lang="fr-FR" sz="2400" b="1" dirty="0" err="1"/>
              <a:t>tra</a:t>
            </a:r>
            <a:r>
              <a:rPr lang="fr-FR" sz="2400" b="1" dirty="0"/>
              <a:t> </a:t>
            </a:r>
            <a:r>
              <a:rPr lang="fr-FR" sz="2400" b="1" dirty="0" err="1"/>
              <a:t>các</a:t>
            </a:r>
            <a:r>
              <a:rPr lang="fr-FR" sz="2400" b="1" dirty="0"/>
              <a:t> chi </a:t>
            </a:r>
            <a:r>
              <a:rPr lang="fr-FR" sz="2400" b="1" dirty="0" err="1"/>
              <a:t>tiết</a:t>
            </a:r>
            <a:r>
              <a:rPr lang="fr-FR" sz="2400" b="1" dirty="0"/>
              <a:t> </a:t>
            </a:r>
            <a:r>
              <a:rPr lang="fr-FR" sz="2400" b="1" dirty="0" err="1"/>
              <a:t>trong</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điện</a:t>
            </a:r>
            <a:r>
              <a:rPr lang="fr-FR" sz="2400" b="1" dirty="0"/>
              <a:t> </a:t>
            </a:r>
            <a:r>
              <a:rPr lang="fr-FR" sz="2400" b="1" dirty="0" err="1"/>
              <a:t>điều</a:t>
            </a:r>
            <a:r>
              <a:rPr lang="fr-FR" sz="2400" b="1" dirty="0"/>
              <a:t> </a:t>
            </a:r>
            <a:r>
              <a:rPr lang="fr-FR" sz="2400" b="1" dirty="0" err="1"/>
              <a:t>khiển</a:t>
            </a:r>
            <a:r>
              <a:rPr lang="fr-FR" sz="2400" b="1" dirty="0"/>
              <a:t> </a:t>
            </a:r>
            <a:r>
              <a:rPr lang="fr-FR" sz="2400" b="1" dirty="0" err="1"/>
              <a:t>động</a:t>
            </a:r>
            <a:r>
              <a:rPr lang="fr-FR" sz="2400" b="1" dirty="0"/>
              <a:t> </a:t>
            </a:r>
            <a:r>
              <a:rPr lang="fr-FR" sz="2400" b="1" dirty="0" err="1"/>
              <a:t>cơ</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algn="just">
              <a:lnSpc>
                <a:spcPct val="150000"/>
              </a:lnSpc>
            </a:pPr>
            <a:r>
              <a:rPr lang="fr-FR" sz="2400" b="1" dirty="0" err="1"/>
              <a:t>Bài</a:t>
            </a:r>
            <a:r>
              <a:rPr lang="fr-FR" sz="2400" b="1" dirty="0"/>
              <a:t> 3 : </a:t>
            </a:r>
            <a:r>
              <a:rPr lang="fr-FR" sz="2400" b="1" dirty="0" err="1"/>
              <a:t>Kiểm</a:t>
            </a:r>
            <a:r>
              <a:rPr lang="fr-FR" sz="2400" b="1" dirty="0"/>
              <a:t> </a:t>
            </a:r>
            <a:r>
              <a:rPr lang="fr-FR" sz="2400" b="1" dirty="0" err="1"/>
              <a:t>tra</a:t>
            </a:r>
            <a:r>
              <a:rPr lang="fr-FR" sz="2400" b="1" dirty="0"/>
              <a:t> </a:t>
            </a:r>
            <a:r>
              <a:rPr lang="fr-FR" sz="2400" b="1" dirty="0" err="1"/>
              <a:t>các</a:t>
            </a:r>
            <a:r>
              <a:rPr lang="fr-FR" sz="2400" b="1" dirty="0"/>
              <a:t> chi </a:t>
            </a:r>
            <a:r>
              <a:rPr lang="fr-FR" sz="2400" b="1" dirty="0" err="1"/>
              <a:t>tiết</a:t>
            </a:r>
            <a:r>
              <a:rPr lang="fr-FR" sz="2400" b="1" dirty="0"/>
              <a:t> </a:t>
            </a:r>
            <a:r>
              <a:rPr lang="fr-FR" sz="2400" b="1" dirty="0" err="1"/>
              <a:t>trong</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khởi</a:t>
            </a:r>
            <a:r>
              <a:rPr lang="fr-FR" sz="2400" b="1" dirty="0"/>
              <a:t> </a:t>
            </a:r>
            <a:r>
              <a:rPr lang="fr-FR" sz="2400" b="1" dirty="0" err="1"/>
              <a:t>động</a:t>
            </a:r>
            <a:r>
              <a:rPr lang="fr-FR" sz="2400" b="1" dirty="0"/>
              <a:t> </a:t>
            </a:r>
            <a:r>
              <a:rPr lang="fr-FR" sz="2400" b="1" dirty="0" err="1"/>
              <a:t>và</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nạp</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algn="just">
              <a:lnSpc>
                <a:spcPct val="150000"/>
              </a:lnSpc>
            </a:pPr>
            <a:r>
              <a:rPr lang="en-US" sz="2400" b="1" dirty="0" err="1"/>
              <a:t>Bài</a:t>
            </a:r>
            <a:r>
              <a:rPr lang="en-US" sz="2400" b="1" dirty="0"/>
              <a:t> 4: </a:t>
            </a:r>
            <a:r>
              <a:rPr lang="fr-FR" sz="2400" b="1" dirty="0" err="1"/>
              <a:t>Kiểm</a:t>
            </a:r>
            <a:r>
              <a:rPr lang="fr-FR" sz="2400" b="1" dirty="0"/>
              <a:t> </a:t>
            </a:r>
            <a:r>
              <a:rPr lang="fr-FR" sz="2400" b="1" dirty="0" err="1"/>
              <a:t>tra</a:t>
            </a:r>
            <a:r>
              <a:rPr lang="fr-FR" sz="2400" b="1" dirty="0"/>
              <a:t> </a:t>
            </a:r>
            <a:r>
              <a:rPr lang="fr-FR" sz="2400" b="1" dirty="0" err="1"/>
              <a:t>các</a:t>
            </a:r>
            <a:r>
              <a:rPr lang="fr-FR" sz="2400" b="1" dirty="0"/>
              <a:t> chi </a:t>
            </a:r>
            <a:r>
              <a:rPr lang="fr-FR" sz="2400" b="1" dirty="0" err="1"/>
              <a:t>tiết</a:t>
            </a:r>
            <a:r>
              <a:rPr lang="fr-FR" sz="2400" b="1" dirty="0"/>
              <a:t> </a:t>
            </a:r>
            <a:r>
              <a:rPr lang="fr-FR" sz="2400" b="1" dirty="0" err="1"/>
              <a:t>trong</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chiếu</a:t>
            </a:r>
            <a:r>
              <a:rPr lang="fr-FR" sz="2400" b="1" dirty="0"/>
              <a:t> </a:t>
            </a:r>
            <a:r>
              <a:rPr lang="fr-FR" sz="2400" b="1" dirty="0" err="1"/>
              <a:t>sáng</a:t>
            </a:r>
            <a:r>
              <a:rPr lang="fr-FR" sz="2400" b="1" dirty="0"/>
              <a:t> </a:t>
            </a:r>
            <a:r>
              <a:rPr lang="fr-FR" sz="2400" b="1" dirty="0" err="1"/>
              <a:t>tín</a:t>
            </a:r>
            <a:r>
              <a:rPr lang="fr-FR" sz="2400" b="1" dirty="0"/>
              <a:t> </a:t>
            </a:r>
            <a:r>
              <a:rPr lang="fr-FR" sz="2400" b="1" dirty="0" err="1"/>
              <a:t>hiệu</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lvl="0">
              <a:lnSpc>
                <a:spcPct val="150000"/>
              </a:lnSpc>
            </a:pPr>
            <a:endParaRPr lang="en-US" sz="2400" dirty="0"/>
          </a:p>
        </p:txBody>
      </p:sp>
    </p:spTree>
    <p:extLst>
      <p:ext uri="{BB962C8B-B14F-4D97-AF65-F5344CB8AC3E}">
        <p14:creationId xmlns:p14="http://schemas.microsoft.com/office/powerpoint/2010/main" val="1338425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eaLnBrk="1" hangingPunct="1"/>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smtClean="0">
                <a:solidFill>
                  <a:schemeClr val="bg1"/>
                </a:solidFill>
                <a:latin typeface="Times New Roman" panose="02020603050405020304" pitchFamily="18" charset="0"/>
                <a:cs typeface="Times New Roman" panose="02020603050405020304" pitchFamily="18" charset="0"/>
              </a:rPr>
              <a:t>5: KHAI THÁC MÔ </a:t>
            </a:r>
            <a:r>
              <a:rPr lang="en-US" altLang="en-US" sz="2800" b="1" dirty="0" smtClean="0">
                <a:solidFill>
                  <a:schemeClr val="bg1"/>
                </a:solidFill>
                <a:latin typeface="Times New Roman" panose="02020603050405020304" pitchFamily="18" charset="0"/>
                <a:cs typeface="Times New Roman" panose="02020603050405020304" pitchFamily="18" charset="0"/>
              </a:rPr>
              <a:t>HÌNH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2" name="Rectangle 1"/>
          <p:cNvSpPr/>
          <p:nvPr/>
        </p:nvSpPr>
        <p:spPr>
          <a:xfrm>
            <a:off x="228599" y="1295400"/>
            <a:ext cx="7924801" cy="4708981"/>
          </a:xfrm>
          <a:prstGeom prst="rect">
            <a:avLst/>
          </a:prstGeom>
        </p:spPr>
        <p:txBody>
          <a:bodyPr wrap="square">
            <a:spAutoFit/>
          </a:bodyPr>
          <a:lstStyle/>
          <a:p>
            <a:pPr lvl="0"/>
            <a:r>
              <a:rPr lang="fr-FR" sz="2400" b="1" dirty="0" smtClean="0">
                <a:solidFill>
                  <a:srgbClr val="FF0000"/>
                </a:solidFill>
              </a:rPr>
              <a:t>5.1 </a:t>
            </a:r>
            <a:r>
              <a:rPr lang="fr-FR" sz="2400" b="1" dirty="0" err="1" smtClean="0">
                <a:solidFill>
                  <a:srgbClr val="FF0000"/>
                </a:solidFill>
              </a:rPr>
              <a:t>Hệ</a:t>
            </a:r>
            <a:r>
              <a:rPr lang="fr-FR" sz="2400" b="1" dirty="0" smtClean="0">
                <a:solidFill>
                  <a:srgbClr val="FF0000"/>
                </a:solidFill>
              </a:rPr>
              <a:t> </a:t>
            </a:r>
            <a:r>
              <a:rPr lang="fr-FR" sz="2400" b="1" dirty="0" err="1" smtClean="0">
                <a:solidFill>
                  <a:srgbClr val="FF0000"/>
                </a:solidFill>
              </a:rPr>
              <a:t>thống</a:t>
            </a:r>
            <a:r>
              <a:rPr lang="fr-FR" sz="2400" b="1" dirty="0" smtClean="0">
                <a:solidFill>
                  <a:srgbClr val="FF0000"/>
                </a:solidFill>
              </a:rPr>
              <a:t> </a:t>
            </a:r>
            <a:r>
              <a:rPr lang="fr-FR" sz="2400" b="1" dirty="0" err="1" smtClean="0">
                <a:solidFill>
                  <a:srgbClr val="FF0000"/>
                </a:solidFill>
              </a:rPr>
              <a:t>các</a:t>
            </a:r>
            <a:r>
              <a:rPr lang="fr-FR" sz="2400" b="1" dirty="0" smtClean="0">
                <a:solidFill>
                  <a:srgbClr val="FF0000"/>
                </a:solidFill>
              </a:rPr>
              <a:t> </a:t>
            </a:r>
            <a:r>
              <a:rPr lang="fr-FR" sz="2400" b="1" dirty="0" err="1" smtClean="0">
                <a:solidFill>
                  <a:srgbClr val="FF0000"/>
                </a:solidFill>
              </a:rPr>
              <a:t>bài</a:t>
            </a:r>
            <a:r>
              <a:rPr lang="fr-FR" sz="2400" b="1" dirty="0" smtClean="0">
                <a:solidFill>
                  <a:srgbClr val="FF0000"/>
                </a:solidFill>
              </a:rPr>
              <a:t> </a:t>
            </a:r>
            <a:r>
              <a:rPr lang="fr-FR" sz="2400" b="1" dirty="0" err="1" smtClean="0">
                <a:solidFill>
                  <a:srgbClr val="FF0000"/>
                </a:solidFill>
              </a:rPr>
              <a:t>tập</a:t>
            </a:r>
            <a:r>
              <a:rPr lang="fr-FR" sz="2400" b="1" dirty="0" smtClean="0">
                <a:solidFill>
                  <a:srgbClr val="FF0000"/>
                </a:solidFill>
              </a:rPr>
              <a:t> </a:t>
            </a:r>
            <a:r>
              <a:rPr lang="fr-FR" sz="2400" b="1" dirty="0" err="1" smtClean="0">
                <a:solidFill>
                  <a:srgbClr val="FF0000"/>
                </a:solidFill>
              </a:rPr>
              <a:t>thực</a:t>
            </a:r>
            <a:r>
              <a:rPr lang="fr-FR" sz="2400" b="1" dirty="0" smtClean="0">
                <a:solidFill>
                  <a:srgbClr val="FF0000"/>
                </a:solidFill>
              </a:rPr>
              <a:t> </a:t>
            </a:r>
            <a:r>
              <a:rPr lang="fr-FR" sz="2400" b="1" dirty="0" err="1" smtClean="0">
                <a:solidFill>
                  <a:srgbClr val="FF0000"/>
                </a:solidFill>
              </a:rPr>
              <a:t>hành</a:t>
            </a:r>
            <a:r>
              <a:rPr lang="fr-FR" sz="2400" b="1" dirty="0" smtClean="0">
                <a:solidFill>
                  <a:srgbClr val="FF0000"/>
                </a:solidFill>
              </a:rPr>
              <a:t> </a:t>
            </a:r>
          </a:p>
          <a:p>
            <a:pPr lvl="0"/>
            <a:endParaRPr lang="fr-FR" sz="2400" b="1" dirty="0" smtClean="0">
              <a:solidFill>
                <a:srgbClr val="FF0000"/>
              </a:solidFill>
            </a:endParaRPr>
          </a:p>
          <a:p>
            <a:pPr algn="just">
              <a:lnSpc>
                <a:spcPct val="150000"/>
              </a:lnSpc>
            </a:pPr>
            <a:r>
              <a:rPr lang="en-US" sz="2400" b="1" dirty="0" err="1"/>
              <a:t>Bài</a:t>
            </a:r>
            <a:r>
              <a:rPr lang="en-US" sz="2400" b="1" dirty="0"/>
              <a:t> 5: </a:t>
            </a:r>
            <a:r>
              <a:rPr lang="fr-FR" sz="2400" b="1" dirty="0" err="1"/>
              <a:t>Kiểm</a:t>
            </a:r>
            <a:r>
              <a:rPr lang="fr-FR" sz="2400" b="1" dirty="0"/>
              <a:t> </a:t>
            </a:r>
            <a:r>
              <a:rPr lang="fr-FR" sz="2400" b="1" dirty="0" err="1"/>
              <a:t>tra</a:t>
            </a:r>
            <a:r>
              <a:rPr lang="fr-FR" sz="2400" b="1" dirty="0"/>
              <a:t> </a:t>
            </a:r>
            <a:r>
              <a:rPr lang="fr-FR" sz="2400" b="1" dirty="0" err="1"/>
              <a:t>các</a:t>
            </a:r>
            <a:r>
              <a:rPr lang="fr-FR" sz="2400" b="1" dirty="0"/>
              <a:t> chi </a:t>
            </a:r>
            <a:r>
              <a:rPr lang="fr-FR" sz="2400" b="1" dirty="0" err="1"/>
              <a:t>tiết</a:t>
            </a:r>
            <a:r>
              <a:rPr lang="fr-FR" sz="2400" b="1" dirty="0"/>
              <a:t> </a:t>
            </a:r>
            <a:r>
              <a:rPr lang="fr-FR" sz="2400" b="1" dirty="0" err="1"/>
              <a:t>trong</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nâng</a:t>
            </a:r>
            <a:r>
              <a:rPr lang="fr-FR" sz="2400" b="1" dirty="0"/>
              <a:t> </a:t>
            </a:r>
            <a:r>
              <a:rPr lang="fr-FR" sz="2400" b="1" dirty="0" err="1"/>
              <a:t>hạ</a:t>
            </a:r>
            <a:r>
              <a:rPr lang="fr-FR" sz="2400" b="1" dirty="0"/>
              <a:t> </a:t>
            </a:r>
            <a:r>
              <a:rPr lang="fr-FR" sz="2400" b="1" dirty="0" err="1"/>
              <a:t>kính</a:t>
            </a:r>
            <a:r>
              <a:rPr lang="fr-FR" sz="2400" b="1" dirty="0"/>
              <a:t> </a:t>
            </a:r>
            <a:r>
              <a:rPr lang="fr-FR" sz="2400" b="1" dirty="0" err="1"/>
              <a:t>và</a:t>
            </a:r>
            <a:r>
              <a:rPr lang="fr-FR" sz="2400" b="1" dirty="0"/>
              <a:t> </a:t>
            </a:r>
            <a:r>
              <a:rPr lang="fr-FR" sz="2400" b="1" dirty="0" err="1"/>
              <a:t>khóa</a:t>
            </a:r>
            <a:r>
              <a:rPr lang="fr-FR" sz="2400" b="1" dirty="0"/>
              <a:t> </a:t>
            </a:r>
            <a:r>
              <a:rPr lang="fr-FR" sz="2400" b="1" dirty="0" err="1"/>
              <a:t>cửa</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algn="just">
              <a:lnSpc>
                <a:spcPct val="150000"/>
              </a:lnSpc>
            </a:pPr>
            <a:r>
              <a:rPr lang="en-US" sz="2400" b="1" dirty="0" err="1"/>
              <a:t>Bài</a:t>
            </a:r>
            <a:r>
              <a:rPr lang="en-US" sz="2400" b="1" dirty="0"/>
              <a:t> 6: </a:t>
            </a:r>
            <a:r>
              <a:rPr lang="fr-FR" sz="2400" b="1" dirty="0" err="1"/>
              <a:t>Kiểm</a:t>
            </a:r>
            <a:r>
              <a:rPr lang="fr-FR" sz="2400" b="1" dirty="0"/>
              <a:t> </a:t>
            </a:r>
            <a:r>
              <a:rPr lang="fr-FR" sz="2400" b="1" dirty="0" err="1"/>
              <a:t>tra</a:t>
            </a:r>
            <a:r>
              <a:rPr lang="fr-FR" sz="2400" b="1" dirty="0"/>
              <a:t> </a:t>
            </a:r>
            <a:r>
              <a:rPr lang="fr-FR" sz="2400" b="1" dirty="0" err="1"/>
              <a:t>các</a:t>
            </a:r>
            <a:r>
              <a:rPr lang="fr-FR" sz="2400" b="1" dirty="0"/>
              <a:t> chi </a:t>
            </a:r>
            <a:r>
              <a:rPr lang="fr-FR" sz="2400" b="1" dirty="0" err="1"/>
              <a:t>tiết</a:t>
            </a:r>
            <a:r>
              <a:rPr lang="fr-FR" sz="2400" b="1" dirty="0"/>
              <a:t> </a:t>
            </a:r>
            <a:r>
              <a:rPr lang="fr-FR" sz="2400" b="1" dirty="0" err="1"/>
              <a:t>trong</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lạnh</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algn="just">
              <a:lnSpc>
                <a:spcPct val="150000"/>
              </a:lnSpc>
            </a:pPr>
            <a:r>
              <a:rPr lang="fr-FR" sz="2400" b="1" dirty="0" err="1"/>
              <a:t>Bài</a:t>
            </a:r>
            <a:r>
              <a:rPr lang="fr-FR" sz="2400" b="1" dirty="0"/>
              <a:t> 7: </a:t>
            </a:r>
            <a:r>
              <a:rPr lang="fr-FR" sz="2400" b="1" dirty="0" err="1"/>
              <a:t>Chẩn</a:t>
            </a:r>
            <a:r>
              <a:rPr lang="fr-FR" sz="2400" b="1" dirty="0"/>
              <a:t> </a:t>
            </a:r>
            <a:r>
              <a:rPr lang="fr-FR" sz="2400" b="1" dirty="0" err="1"/>
              <a:t>đoán</a:t>
            </a:r>
            <a:r>
              <a:rPr lang="fr-FR" sz="2400" b="1" dirty="0"/>
              <a:t> </a:t>
            </a:r>
            <a:r>
              <a:rPr lang="fr-FR" sz="2400" b="1" dirty="0" err="1"/>
              <a:t>hư</a:t>
            </a:r>
            <a:r>
              <a:rPr lang="fr-FR" sz="2400" b="1" dirty="0"/>
              <a:t> </a:t>
            </a:r>
            <a:r>
              <a:rPr lang="fr-FR" sz="2400" b="1" dirty="0" err="1"/>
              <a:t>hỏng</a:t>
            </a:r>
            <a:r>
              <a:rPr lang="fr-FR" sz="2400" b="1" dirty="0"/>
              <a:t> </a:t>
            </a:r>
            <a:r>
              <a:rPr lang="fr-FR" sz="2400" b="1" dirty="0" err="1"/>
              <a:t>và</a:t>
            </a:r>
            <a:r>
              <a:rPr lang="fr-FR" sz="2400" b="1" dirty="0"/>
              <a:t> </a:t>
            </a:r>
            <a:r>
              <a:rPr lang="fr-FR" sz="2400" b="1" dirty="0" err="1"/>
              <a:t>sửa</a:t>
            </a:r>
            <a:r>
              <a:rPr lang="fr-FR" sz="2400" b="1" dirty="0"/>
              <a:t> </a:t>
            </a:r>
            <a:r>
              <a:rPr lang="fr-FR" sz="2400" b="1" dirty="0" err="1"/>
              <a:t>chữa</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nhiên</a:t>
            </a:r>
            <a:r>
              <a:rPr lang="fr-FR" sz="2400" b="1" dirty="0"/>
              <a:t> </a:t>
            </a:r>
            <a:r>
              <a:rPr lang="fr-FR" sz="2400" b="1" dirty="0" err="1"/>
              <a:t>liệu</a:t>
            </a:r>
            <a:r>
              <a:rPr lang="fr-FR" sz="2400" b="1" dirty="0"/>
              <a:t> </a:t>
            </a:r>
            <a:r>
              <a:rPr lang="fr-FR" sz="2400" b="1" dirty="0" err="1"/>
              <a:t>và</a:t>
            </a:r>
            <a:r>
              <a:rPr lang="fr-FR" sz="2400" b="1" dirty="0"/>
              <a:t> </a:t>
            </a:r>
            <a:r>
              <a:rPr lang="fr-FR" sz="2400" b="1" dirty="0" err="1"/>
              <a:t>đánh</a:t>
            </a:r>
            <a:r>
              <a:rPr lang="fr-FR" sz="2400" b="1" dirty="0"/>
              <a:t> </a:t>
            </a:r>
            <a:r>
              <a:rPr lang="fr-FR" sz="2400" b="1" dirty="0" err="1"/>
              <a:t>lửa</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lvl="0">
              <a:lnSpc>
                <a:spcPct val="150000"/>
              </a:lnSpc>
            </a:pPr>
            <a:endParaRPr lang="en-US" sz="2400" dirty="0"/>
          </a:p>
        </p:txBody>
      </p:sp>
    </p:spTree>
    <p:extLst>
      <p:ext uri="{BB962C8B-B14F-4D97-AF65-F5344CB8AC3E}">
        <p14:creationId xmlns:p14="http://schemas.microsoft.com/office/powerpoint/2010/main" val="3858825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eaLnBrk="1" hangingPunct="1"/>
            <a:r>
              <a:rPr lang="en-US" altLang="en-US" sz="2800" b="1" dirty="0" smtClean="0">
                <a:solidFill>
                  <a:schemeClr val="bg1"/>
                </a:solidFill>
                <a:latin typeface="Times New Roman" panose="02020603050405020304" pitchFamily="18" charset="0"/>
                <a:cs typeface="Times New Roman" panose="02020603050405020304" pitchFamily="18" charset="0"/>
              </a:rPr>
              <a:t>PHẦN </a:t>
            </a:r>
            <a:r>
              <a:rPr lang="en-US" altLang="en-US" sz="2800" b="1" dirty="0" smtClean="0">
                <a:solidFill>
                  <a:schemeClr val="bg1"/>
                </a:solidFill>
                <a:latin typeface="Times New Roman" panose="02020603050405020304" pitchFamily="18" charset="0"/>
                <a:cs typeface="Times New Roman" panose="02020603050405020304" pitchFamily="18" charset="0"/>
              </a:rPr>
              <a:t>5: KHAI THÁC MÔ </a:t>
            </a:r>
            <a:r>
              <a:rPr lang="en-US" altLang="en-US" sz="2800" b="1" dirty="0" smtClean="0">
                <a:solidFill>
                  <a:schemeClr val="bg1"/>
                </a:solidFill>
                <a:latin typeface="Times New Roman" panose="02020603050405020304" pitchFamily="18" charset="0"/>
                <a:cs typeface="Times New Roman" panose="02020603050405020304" pitchFamily="18" charset="0"/>
              </a:rPr>
              <a:t>HÌNH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2" name="Rectangle 1"/>
          <p:cNvSpPr/>
          <p:nvPr/>
        </p:nvSpPr>
        <p:spPr>
          <a:xfrm>
            <a:off x="228599" y="1295400"/>
            <a:ext cx="7924801" cy="5816977"/>
          </a:xfrm>
          <a:prstGeom prst="rect">
            <a:avLst/>
          </a:prstGeom>
        </p:spPr>
        <p:txBody>
          <a:bodyPr wrap="square">
            <a:spAutoFit/>
          </a:bodyPr>
          <a:lstStyle/>
          <a:p>
            <a:pPr lvl="0"/>
            <a:r>
              <a:rPr lang="fr-FR" sz="2400" b="1" dirty="0" smtClean="0">
                <a:solidFill>
                  <a:srgbClr val="FF0000"/>
                </a:solidFill>
              </a:rPr>
              <a:t>5.1 </a:t>
            </a:r>
            <a:r>
              <a:rPr lang="fr-FR" sz="2400" b="1" dirty="0" err="1" smtClean="0">
                <a:solidFill>
                  <a:srgbClr val="FF0000"/>
                </a:solidFill>
              </a:rPr>
              <a:t>Hệ</a:t>
            </a:r>
            <a:r>
              <a:rPr lang="fr-FR" sz="2400" b="1" dirty="0" smtClean="0">
                <a:solidFill>
                  <a:srgbClr val="FF0000"/>
                </a:solidFill>
              </a:rPr>
              <a:t> </a:t>
            </a:r>
            <a:r>
              <a:rPr lang="fr-FR" sz="2400" b="1" dirty="0" err="1" smtClean="0">
                <a:solidFill>
                  <a:srgbClr val="FF0000"/>
                </a:solidFill>
              </a:rPr>
              <a:t>thống</a:t>
            </a:r>
            <a:r>
              <a:rPr lang="fr-FR" sz="2400" b="1" dirty="0" smtClean="0">
                <a:solidFill>
                  <a:srgbClr val="FF0000"/>
                </a:solidFill>
              </a:rPr>
              <a:t> </a:t>
            </a:r>
            <a:r>
              <a:rPr lang="fr-FR" sz="2400" b="1" dirty="0" err="1" smtClean="0">
                <a:solidFill>
                  <a:srgbClr val="FF0000"/>
                </a:solidFill>
              </a:rPr>
              <a:t>các</a:t>
            </a:r>
            <a:r>
              <a:rPr lang="fr-FR" sz="2400" b="1" dirty="0" smtClean="0">
                <a:solidFill>
                  <a:srgbClr val="FF0000"/>
                </a:solidFill>
              </a:rPr>
              <a:t> </a:t>
            </a:r>
            <a:r>
              <a:rPr lang="fr-FR" sz="2400" b="1" dirty="0" err="1" smtClean="0">
                <a:solidFill>
                  <a:srgbClr val="FF0000"/>
                </a:solidFill>
              </a:rPr>
              <a:t>bài</a:t>
            </a:r>
            <a:r>
              <a:rPr lang="fr-FR" sz="2400" b="1" dirty="0" smtClean="0">
                <a:solidFill>
                  <a:srgbClr val="FF0000"/>
                </a:solidFill>
              </a:rPr>
              <a:t> </a:t>
            </a:r>
            <a:r>
              <a:rPr lang="fr-FR" sz="2400" b="1" dirty="0" err="1" smtClean="0">
                <a:solidFill>
                  <a:srgbClr val="FF0000"/>
                </a:solidFill>
              </a:rPr>
              <a:t>tập</a:t>
            </a:r>
            <a:r>
              <a:rPr lang="fr-FR" sz="2400" b="1" dirty="0" smtClean="0">
                <a:solidFill>
                  <a:srgbClr val="FF0000"/>
                </a:solidFill>
              </a:rPr>
              <a:t> </a:t>
            </a:r>
            <a:r>
              <a:rPr lang="fr-FR" sz="2400" b="1" dirty="0" err="1" smtClean="0">
                <a:solidFill>
                  <a:srgbClr val="FF0000"/>
                </a:solidFill>
              </a:rPr>
              <a:t>thực</a:t>
            </a:r>
            <a:r>
              <a:rPr lang="fr-FR" sz="2400" b="1" dirty="0" smtClean="0">
                <a:solidFill>
                  <a:srgbClr val="FF0000"/>
                </a:solidFill>
              </a:rPr>
              <a:t> </a:t>
            </a:r>
            <a:r>
              <a:rPr lang="fr-FR" sz="2400" b="1" dirty="0" err="1" smtClean="0">
                <a:solidFill>
                  <a:srgbClr val="FF0000"/>
                </a:solidFill>
              </a:rPr>
              <a:t>hành</a:t>
            </a:r>
            <a:r>
              <a:rPr lang="fr-FR" sz="2400" b="1" dirty="0" smtClean="0">
                <a:solidFill>
                  <a:srgbClr val="FF0000"/>
                </a:solidFill>
              </a:rPr>
              <a:t> </a:t>
            </a:r>
          </a:p>
          <a:p>
            <a:pPr lvl="0"/>
            <a:endParaRPr lang="fr-FR" sz="2400" b="1" dirty="0" smtClean="0">
              <a:solidFill>
                <a:srgbClr val="FF0000"/>
              </a:solidFill>
            </a:endParaRPr>
          </a:p>
          <a:p>
            <a:pPr algn="just">
              <a:lnSpc>
                <a:spcPct val="150000"/>
              </a:lnSpc>
            </a:pPr>
            <a:r>
              <a:rPr lang="fr-FR" sz="2400" b="1" dirty="0" err="1"/>
              <a:t>Bài</a:t>
            </a:r>
            <a:r>
              <a:rPr lang="fr-FR" sz="2400" b="1" dirty="0"/>
              <a:t> 8: </a:t>
            </a:r>
            <a:r>
              <a:rPr lang="fr-FR" sz="2400" b="1" dirty="0" err="1"/>
              <a:t>Chẩn</a:t>
            </a:r>
            <a:r>
              <a:rPr lang="fr-FR" sz="2400" b="1" dirty="0"/>
              <a:t> </a:t>
            </a:r>
            <a:r>
              <a:rPr lang="fr-FR" sz="2400" b="1" dirty="0" err="1"/>
              <a:t>đoán</a:t>
            </a:r>
            <a:r>
              <a:rPr lang="fr-FR" sz="2400" b="1" dirty="0"/>
              <a:t> </a:t>
            </a:r>
            <a:r>
              <a:rPr lang="fr-FR" sz="2400" b="1" dirty="0" err="1"/>
              <a:t>hư</a:t>
            </a:r>
            <a:r>
              <a:rPr lang="fr-FR" sz="2400" b="1" dirty="0"/>
              <a:t> </a:t>
            </a:r>
            <a:r>
              <a:rPr lang="fr-FR" sz="2400" b="1" dirty="0" err="1"/>
              <a:t>hỏng</a:t>
            </a:r>
            <a:r>
              <a:rPr lang="fr-FR" sz="2400" b="1" dirty="0"/>
              <a:t> </a:t>
            </a:r>
            <a:r>
              <a:rPr lang="fr-FR" sz="2400" b="1" dirty="0" err="1"/>
              <a:t>và</a:t>
            </a:r>
            <a:r>
              <a:rPr lang="fr-FR" sz="2400" b="1" dirty="0"/>
              <a:t> </a:t>
            </a:r>
            <a:r>
              <a:rPr lang="fr-FR" sz="2400" b="1" dirty="0" err="1"/>
              <a:t>sửa</a:t>
            </a:r>
            <a:r>
              <a:rPr lang="fr-FR" sz="2400" b="1" dirty="0"/>
              <a:t> </a:t>
            </a:r>
            <a:r>
              <a:rPr lang="fr-FR" sz="2400" b="1" dirty="0" err="1"/>
              <a:t>chữa</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chiếu</a:t>
            </a:r>
            <a:r>
              <a:rPr lang="fr-FR" sz="2400" b="1" dirty="0"/>
              <a:t> </a:t>
            </a:r>
            <a:r>
              <a:rPr lang="fr-FR" sz="2400" b="1" dirty="0" err="1"/>
              <a:t>sáng</a:t>
            </a:r>
            <a:r>
              <a:rPr lang="fr-FR" sz="2400" b="1" dirty="0"/>
              <a:t> </a:t>
            </a:r>
            <a:r>
              <a:rPr lang="fr-FR" sz="2400" b="1" dirty="0" err="1"/>
              <a:t>tín</a:t>
            </a:r>
            <a:r>
              <a:rPr lang="fr-FR" sz="2400" b="1" dirty="0"/>
              <a:t> </a:t>
            </a:r>
            <a:r>
              <a:rPr lang="fr-FR" sz="2400" b="1" dirty="0" err="1"/>
              <a:t>hiệu</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algn="just">
              <a:lnSpc>
                <a:spcPct val="150000"/>
              </a:lnSpc>
            </a:pPr>
            <a:r>
              <a:rPr lang="fr-FR" sz="2400" b="1" dirty="0" err="1" smtClean="0"/>
              <a:t>Bài</a:t>
            </a:r>
            <a:r>
              <a:rPr lang="fr-FR" sz="2400" b="1" dirty="0" smtClean="0"/>
              <a:t> </a:t>
            </a:r>
            <a:r>
              <a:rPr lang="fr-FR" sz="2400" b="1" dirty="0"/>
              <a:t>9: </a:t>
            </a:r>
            <a:r>
              <a:rPr lang="fr-FR" sz="2400" b="1" dirty="0" err="1"/>
              <a:t>Chẩn</a:t>
            </a:r>
            <a:r>
              <a:rPr lang="fr-FR" sz="2400" b="1" dirty="0"/>
              <a:t> </a:t>
            </a:r>
            <a:r>
              <a:rPr lang="fr-FR" sz="2400" b="1" dirty="0" err="1"/>
              <a:t>đoán</a:t>
            </a:r>
            <a:r>
              <a:rPr lang="fr-FR" sz="2400" b="1" dirty="0"/>
              <a:t> </a:t>
            </a:r>
            <a:r>
              <a:rPr lang="fr-FR" sz="2400" b="1" dirty="0" err="1"/>
              <a:t>hư</a:t>
            </a:r>
            <a:r>
              <a:rPr lang="fr-FR" sz="2400" b="1" dirty="0"/>
              <a:t> </a:t>
            </a:r>
            <a:r>
              <a:rPr lang="fr-FR" sz="2400" b="1" dirty="0" err="1"/>
              <a:t>hỏng</a:t>
            </a:r>
            <a:r>
              <a:rPr lang="fr-FR" sz="2400" b="1" dirty="0"/>
              <a:t> </a:t>
            </a:r>
            <a:r>
              <a:rPr lang="fr-FR" sz="2400" b="1" dirty="0" err="1"/>
              <a:t>và</a:t>
            </a:r>
            <a:r>
              <a:rPr lang="fr-FR" sz="2400" b="1" dirty="0"/>
              <a:t> </a:t>
            </a:r>
            <a:r>
              <a:rPr lang="fr-FR" sz="2400" b="1" dirty="0" err="1"/>
              <a:t>sửa</a:t>
            </a:r>
            <a:r>
              <a:rPr lang="fr-FR" sz="2400" b="1" dirty="0"/>
              <a:t> </a:t>
            </a:r>
            <a:r>
              <a:rPr lang="fr-FR" sz="2400" b="1" dirty="0" err="1"/>
              <a:t>chữa</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nâng</a:t>
            </a:r>
            <a:r>
              <a:rPr lang="fr-FR" sz="2400" b="1" dirty="0"/>
              <a:t> </a:t>
            </a:r>
            <a:r>
              <a:rPr lang="fr-FR" sz="2400" b="1" dirty="0" err="1"/>
              <a:t>hạ</a:t>
            </a:r>
            <a:r>
              <a:rPr lang="fr-FR" sz="2400" b="1" dirty="0"/>
              <a:t> </a:t>
            </a:r>
            <a:r>
              <a:rPr lang="fr-FR" sz="2400" b="1" dirty="0" err="1"/>
              <a:t>kính</a:t>
            </a:r>
            <a:r>
              <a:rPr lang="fr-FR" sz="2400" b="1" dirty="0"/>
              <a:t> </a:t>
            </a:r>
            <a:r>
              <a:rPr lang="fr-FR" sz="2400" b="1" dirty="0" err="1"/>
              <a:t>và</a:t>
            </a:r>
            <a:r>
              <a:rPr lang="fr-FR" sz="2400" b="1" dirty="0"/>
              <a:t> </a:t>
            </a:r>
            <a:r>
              <a:rPr lang="fr-FR" sz="2400" b="1" dirty="0" err="1"/>
              <a:t>khóa</a:t>
            </a:r>
            <a:r>
              <a:rPr lang="fr-FR" sz="2400" b="1" dirty="0"/>
              <a:t> </a:t>
            </a:r>
            <a:r>
              <a:rPr lang="fr-FR" sz="2400" b="1" dirty="0" err="1"/>
              <a:t>cửa</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algn="just">
              <a:lnSpc>
                <a:spcPct val="150000"/>
              </a:lnSpc>
            </a:pPr>
            <a:r>
              <a:rPr lang="fr-FR" sz="2400" b="1" dirty="0" err="1"/>
              <a:t>Bài</a:t>
            </a:r>
            <a:r>
              <a:rPr lang="fr-FR" sz="2400" b="1" dirty="0"/>
              <a:t> 10: </a:t>
            </a:r>
            <a:r>
              <a:rPr lang="fr-FR" sz="2400" b="1" dirty="0" err="1"/>
              <a:t>Chẩn</a:t>
            </a:r>
            <a:r>
              <a:rPr lang="fr-FR" sz="2400" b="1" dirty="0"/>
              <a:t> </a:t>
            </a:r>
            <a:r>
              <a:rPr lang="fr-FR" sz="2400" b="1" dirty="0" err="1"/>
              <a:t>đoán</a:t>
            </a:r>
            <a:r>
              <a:rPr lang="fr-FR" sz="2400" b="1" dirty="0"/>
              <a:t> </a:t>
            </a:r>
            <a:r>
              <a:rPr lang="fr-FR" sz="2400" b="1" dirty="0" err="1"/>
              <a:t>hư</a:t>
            </a:r>
            <a:r>
              <a:rPr lang="fr-FR" sz="2400" b="1" dirty="0"/>
              <a:t> </a:t>
            </a:r>
            <a:r>
              <a:rPr lang="fr-FR" sz="2400" b="1" dirty="0" err="1"/>
              <a:t>hỏng</a:t>
            </a:r>
            <a:r>
              <a:rPr lang="fr-FR" sz="2400" b="1" dirty="0"/>
              <a:t> </a:t>
            </a:r>
            <a:r>
              <a:rPr lang="fr-FR" sz="2400" b="1" dirty="0" err="1"/>
              <a:t>và</a:t>
            </a:r>
            <a:r>
              <a:rPr lang="fr-FR" sz="2400" b="1" dirty="0"/>
              <a:t> </a:t>
            </a:r>
            <a:r>
              <a:rPr lang="fr-FR" sz="2400" b="1" dirty="0" err="1"/>
              <a:t>sửa</a:t>
            </a:r>
            <a:r>
              <a:rPr lang="fr-FR" sz="2400" b="1" dirty="0"/>
              <a:t> </a:t>
            </a:r>
            <a:r>
              <a:rPr lang="fr-FR" sz="2400" b="1" dirty="0" err="1"/>
              <a:t>chữa</a:t>
            </a:r>
            <a:r>
              <a:rPr lang="fr-FR" sz="2400" b="1" dirty="0"/>
              <a:t> </a:t>
            </a:r>
            <a:r>
              <a:rPr lang="fr-FR" sz="2400" b="1" dirty="0" err="1"/>
              <a:t>hệ</a:t>
            </a:r>
            <a:r>
              <a:rPr lang="fr-FR" sz="2400" b="1" dirty="0"/>
              <a:t> </a:t>
            </a:r>
            <a:r>
              <a:rPr lang="fr-FR" sz="2400" b="1" dirty="0" err="1"/>
              <a:t>thống</a:t>
            </a:r>
            <a:r>
              <a:rPr lang="fr-FR" sz="2400" b="1" dirty="0"/>
              <a:t> </a:t>
            </a:r>
            <a:r>
              <a:rPr lang="fr-FR" sz="2400" b="1" dirty="0" err="1"/>
              <a:t>lạnh</a:t>
            </a:r>
            <a:r>
              <a:rPr lang="fr-FR" sz="2400" b="1" dirty="0"/>
              <a:t> </a:t>
            </a:r>
            <a:r>
              <a:rPr lang="fr-FR" sz="2400" b="1" dirty="0" err="1"/>
              <a:t>trên</a:t>
            </a:r>
            <a:r>
              <a:rPr lang="fr-FR" sz="2400" b="1" dirty="0"/>
              <a:t> </a:t>
            </a:r>
            <a:r>
              <a:rPr lang="fr-FR" sz="2400" b="1" dirty="0" err="1"/>
              <a:t>xe</a:t>
            </a:r>
            <a:r>
              <a:rPr lang="fr-FR" sz="2400" b="1" dirty="0"/>
              <a:t> Toyota </a:t>
            </a:r>
            <a:r>
              <a:rPr lang="fr-FR" sz="2400" b="1" dirty="0" err="1"/>
              <a:t>Vios</a:t>
            </a:r>
            <a:endParaRPr lang="en-US" sz="2400" dirty="0"/>
          </a:p>
          <a:p>
            <a:pPr algn="just">
              <a:lnSpc>
                <a:spcPct val="150000"/>
              </a:lnSpc>
            </a:pPr>
            <a:endParaRPr lang="en-US" sz="2400" b="1" dirty="0" smtClean="0"/>
          </a:p>
          <a:p>
            <a:pPr algn="just">
              <a:lnSpc>
                <a:spcPct val="150000"/>
              </a:lnSpc>
            </a:pPr>
            <a:endParaRPr lang="en-US" sz="2400" dirty="0"/>
          </a:p>
          <a:p>
            <a:pPr lvl="0">
              <a:lnSpc>
                <a:spcPct val="150000"/>
              </a:lnSpc>
            </a:pPr>
            <a:endParaRPr lang="en-US" sz="2400" dirty="0"/>
          </a:p>
        </p:txBody>
      </p:sp>
    </p:spTree>
    <p:extLst>
      <p:ext uri="{BB962C8B-B14F-4D97-AF65-F5344CB8AC3E}">
        <p14:creationId xmlns:p14="http://schemas.microsoft.com/office/powerpoint/2010/main" val="4112268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Snip Diagonal Corner Rectangle 3"/>
          <p:cNvSpPr>
            <a:spLocks/>
          </p:cNvSpPr>
          <p:nvPr/>
        </p:nvSpPr>
        <p:spPr bwMode="auto">
          <a:xfrm>
            <a:off x="0" y="20574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dirty="0">
                <a:solidFill>
                  <a:schemeClr val="bg1"/>
                </a:solidFill>
                <a:latin typeface="Times New Roman" pitchFamily="18" charset="0"/>
                <a:cs typeface="Times New Roman" pitchFamily="18" charset="0"/>
              </a:rPr>
              <a:t>XIN TRÂN TRỌNG CẢM ƠN QUÝ THẦY CÔ !</a:t>
            </a:r>
            <a:endParaRPr lang="vi-VN" sz="2800" b="1" dirty="0">
              <a:solidFill>
                <a:schemeClr val="bg1"/>
              </a:solidFill>
              <a:latin typeface="Times New Roman" pitchFamily="18" charset="0"/>
              <a:cs typeface="Times New Roman" pitchFamily="18" charset="0"/>
            </a:endParaRPr>
          </a:p>
        </p:txBody>
      </p:sp>
      <p:pic>
        <p:nvPicPr>
          <p:cNvPr id="3" name="Picture 2" descr="C:\Users\Admin\Downloads\tải xuốn232g.png"/>
          <p:cNvPicPr/>
          <p:nvPr/>
        </p:nvPicPr>
        <p:blipFill>
          <a:blip r:embed="rId3">
            <a:extLst>
              <a:ext uri="{28A0092B-C50C-407E-A947-70E740481C1C}">
                <a14:useLocalDpi xmlns:a14="http://schemas.microsoft.com/office/drawing/2010/main" val="0"/>
              </a:ext>
            </a:extLst>
          </a:blip>
          <a:srcRect/>
          <a:stretch>
            <a:fillRect/>
          </a:stretch>
        </p:blipFill>
        <p:spPr>
          <a:xfrm>
            <a:off x="-4293" y="0"/>
            <a:ext cx="3046730" cy="1134110"/>
          </a:xfrm>
          <a:prstGeom prst="rect">
            <a:avLst/>
          </a:prstGeom>
          <a:noFill/>
          <a:ln w="9525">
            <a:noFill/>
            <a:miter lim="800000"/>
            <a:headEnd/>
            <a:tailEnd/>
          </a:ln>
        </p:spPr>
      </p:pic>
      <p:sp>
        <p:nvSpPr>
          <p:cNvPr id="2" name="Rectangle 1"/>
          <p:cNvSpPr/>
          <p:nvPr/>
        </p:nvSpPr>
        <p:spPr>
          <a:xfrm>
            <a:off x="2873298" y="5924282"/>
            <a:ext cx="3397405" cy="369332"/>
          </a:xfrm>
          <a:prstGeom prst="rect">
            <a:avLst/>
          </a:prstGeom>
        </p:spPr>
        <p:txBody>
          <a:bodyPr wrap="none">
            <a:spAutoFit/>
          </a:bodyPr>
          <a:lstStyle/>
          <a:p>
            <a:pPr algn="ctr"/>
            <a:r>
              <a:rPr lang="en-US" b="1" i="1" dirty="0" smtClean="0">
                <a:solidFill>
                  <a:schemeClr val="accent2">
                    <a:lumMod val="60000"/>
                    <a:lumOff val="40000"/>
                  </a:schemeClr>
                </a:solidFill>
                <a:latin typeface="Times New Roman" panose="02020603050405020304" pitchFamily="18" charset="0"/>
                <a:cs typeface="Times New Roman" panose="02020603050405020304" pitchFamily="18" charset="0"/>
              </a:rPr>
              <a:t>TP. HCM</a:t>
            </a:r>
            <a:r>
              <a:rPr lang="en-US" b="1" i="1" dirty="0">
                <a:solidFill>
                  <a:schemeClr val="accent2">
                    <a:lumMod val="60000"/>
                    <a:lumOff val="40000"/>
                  </a:schemeClr>
                </a:solidFill>
                <a:latin typeface="Times New Roman" panose="02020603050405020304" pitchFamily="18" charset="0"/>
                <a:cs typeface="Times New Roman" panose="02020603050405020304" pitchFamily="18" charset="0"/>
              </a:rPr>
              <a:t>, THÁNG 4 NĂM 2019</a:t>
            </a:r>
            <a:endParaRPr lang="en-US" b="1" i="1" dirty="0">
              <a:solidFill>
                <a:schemeClr val="accent2">
                  <a:lumMod val="60000"/>
                  <a:lumOff val="40000"/>
                </a:schemeClr>
              </a:solidFill>
              <a:latin typeface="Consolas" pitchFamily="49" charset="0"/>
            </a:endParaRPr>
          </a:p>
        </p:txBody>
      </p:sp>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006&quot;&gt;&lt;property id=&quot;20148&quot; value=&quot;5&quot;/&gt;&lt;property id=&quot;20300&quot; value=&quot;Slide 3&quot;/&gt;&lt;property id=&quot;20307&quot; value=&quot;712&quot;/&gt;&lt;/object&gt;&lt;object type=&quot;3&quot; unique_id=&quot;10007&quot;&gt;&lt;property id=&quot;20148&quot; value=&quot;5&quot;/&gt;&lt;property id=&quot;20300&quot; value=&quot;Slide 4&quot;/&gt;&lt;property id=&quot;20307&quot; value=&quot;882&quot;/&gt;&lt;/object&gt;&lt;object type=&quot;3&quot; unique_id=&quot;10008&quot;&gt;&lt;property id=&quot;20148&quot; value=&quot;5&quot;/&gt;&lt;property id=&quot;20300&quot; value=&quot;Slide 5&quot;/&gt;&lt;property id=&quot;20307&quot; value=&quot;883&quot;/&gt;&lt;/object&gt;&lt;object type=&quot;3&quot; unique_id=&quot;10009&quot;&gt;&lt;property id=&quot;20148&quot; value=&quot;5&quot;/&gt;&lt;property id=&quot;20300&quot; value=&quot;Slide 6&quot;/&gt;&lt;property id=&quot;20307&quot; value=&quot;885&quot;/&gt;&lt;/object&gt;&lt;object type=&quot;3&quot; unique_id=&quot;10010&quot;&gt;&lt;property id=&quot;20148&quot; value=&quot;5&quot;/&gt;&lt;property id=&quot;20300&quot; value=&quot;Slide 7&quot;/&gt;&lt;property id=&quot;20307&quot; value=&quot;890&quot;/&gt;&lt;/object&gt;&lt;object type=&quot;3&quot; unique_id=&quot;10011&quot;&gt;&lt;property id=&quot;20148&quot; value=&quot;5&quot;/&gt;&lt;property id=&quot;20300&quot; value=&quot;Slide 8&quot;/&gt;&lt;property id=&quot;20307&quot; value=&quot;891&quot;/&gt;&lt;/object&gt;&lt;object type=&quot;3&quot; unique_id=&quot;10012&quot;&gt;&lt;property id=&quot;20148&quot; value=&quot;5&quot;/&gt;&lt;property id=&quot;20300&quot; value=&quot;Slide 9&quot;/&gt;&lt;property id=&quot;20307&quot; value=&quot;636&quot;/&gt;&lt;/object&gt;&lt;object type=&quot;3&quot; unique_id=&quot;10013&quot;&gt;&lt;property id=&quot;20148&quot; value=&quot;5&quot;/&gt;&lt;property id=&quot;20300&quot; value=&quot;Slide 10&quot;/&gt;&lt;property id=&quot;20307&quot; value=&quot;892&quot;/&gt;&lt;/object&gt;&lt;object type=&quot;3&quot; unique_id=&quot;10014&quot;&gt;&lt;property id=&quot;20148&quot; value=&quot;5&quot;/&gt;&lt;property id=&quot;20300&quot; value=&quot;Slide 11&quot;/&gt;&lt;property id=&quot;20307&quot; value=&quot;893&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14728</TotalTime>
  <Words>2017</Words>
  <Application>Microsoft Office PowerPoint</Application>
  <PresentationFormat>On-screen Show (4:3)</PresentationFormat>
  <Paragraphs>203</Paragraphs>
  <Slides>27</Slides>
  <Notes>26</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27</vt:i4>
      </vt:variant>
    </vt:vector>
  </HeadingPairs>
  <TitlesOfParts>
    <vt:vector size="39" baseType="lpstr">
      <vt:lpstr>ＭＳ Ｐゴシック</vt:lpstr>
      <vt:lpstr>.VnArial</vt:lpstr>
      <vt:lpstr>Arial</vt:lpstr>
      <vt:lpstr>Arial Unicode MS</vt:lpstr>
      <vt:lpstr>Calibri</vt:lpstr>
      <vt:lpstr>Consolas</vt:lpstr>
      <vt:lpstr>Times New Roman</vt:lpstr>
      <vt:lpstr>Verdana</vt:lpstr>
      <vt:lpstr>Wingdings</vt:lpstr>
      <vt:lpstr>cdb2004c003l-[ThuVienNet.VN]</vt:lpstr>
      <vt:lpstr>Diseño predeterminado</vt:lpstr>
      <vt:lpstr>2_Diseño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Windows User</cp:lastModifiedBy>
  <cp:revision>836</cp:revision>
  <cp:lastPrinted>2017-05-26T03:02:31Z</cp:lastPrinted>
  <dcterms:created xsi:type="dcterms:W3CDTF">2013-09-11T03:08:41Z</dcterms:created>
  <dcterms:modified xsi:type="dcterms:W3CDTF">2019-05-07T02:05:37Z</dcterms:modified>
</cp:coreProperties>
</file>